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3.wav" ContentType="audio/wav"/>
  <Override PartName="/ppt/media/audio4.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 id="2147483697" r:id="rId4"/>
  </p:sldMasterIdLst>
  <p:notesMasterIdLst>
    <p:notesMasterId r:id="rId24"/>
  </p:notesMasterIdLst>
  <p:sldIdLst>
    <p:sldId id="341" r:id="rId5"/>
    <p:sldId id="429" r:id="rId6"/>
    <p:sldId id="378" r:id="rId7"/>
    <p:sldId id="397" r:id="rId8"/>
    <p:sldId id="405" r:id="rId9"/>
    <p:sldId id="311" r:id="rId10"/>
    <p:sldId id="263" r:id="rId11"/>
    <p:sldId id="385" r:id="rId12"/>
    <p:sldId id="410" r:id="rId13"/>
    <p:sldId id="411" r:id="rId14"/>
    <p:sldId id="412" r:id="rId15"/>
    <p:sldId id="415" r:id="rId16"/>
    <p:sldId id="425" r:id="rId17"/>
    <p:sldId id="419" r:id="rId18"/>
    <p:sldId id="423" r:id="rId19"/>
    <p:sldId id="424" r:id="rId20"/>
    <p:sldId id="416" r:id="rId21"/>
    <p:sldId id="422" r:id="rId22"/>
    <p:sldId id="42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FFFFCC"/>
    <a:srgbClr val="FFCCFF"/>
    <a:srgbClr val="FFFF00"/>
    <a:srgbClr val="FFFFFF"/>
    <a:srgbClr val="00FF00"/>
    <a:srgbClr val="5DD5FF"/>
    <a:srgbClr val="A09F6D"/>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p:cViewPr varScale="1">
        <p:scale>
          <a:sx n="88" d="100"/>
          <a:sy n="88" d="100"/>
        </p:scale>
        <p:origin x="1243"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710922-0B9D-48A2-88AD-8BA11045CCFD}" type="datetimeFigureOut">
              <a:rPr lang="en-US" smtClean="0"/>
              <a:pPr/>
              <a:t>9/10/2021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5814AA-4346-4C3B-869B-2807BBC8B45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92548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25BB55-EC41-4613-A812-F4130C4C457E}"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5BB55-EC41-4613-A812-F4130C4C457E}"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5BB55-EC41-4613-A812-F4130C4C457E}"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8177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1944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2224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35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36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232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8718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2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5BB55-EC41-4613-A812-F4130C4C457E}"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8352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273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5408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A9A8D45F-047A-4A12-B1EC-C3A7A9E1276E}"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1CCCE54D-0D67-414D-AED2-5815C018AD1B}"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62755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33C203FF-8DA8-4743-8F39-EF64932F1A64}"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2947C1D5-D816-48E8-BE53-E67E264E4F05}"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43991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689957BE-CF02-496B-AA4D-DFB842A07FBA}"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F40C8591-DDF8-45EB-B60C-FB57C847B693}"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59322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508D22F2-91DD-4A81-8A3B-521882DB9441}"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DA195023-C42A-4165-B3F1-1F7157CF40F8}"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8011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1774B2F1-56D3-422A-8549-9F60FF01D377}"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14D5BA8A-AC98-49F0-95C7-9F15C690A045}"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41082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75F97403-2E79-4C3A-A51F-51A033B7708B}"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BFC4C720-84B2-46F2-A93E-EAC82E1B3158}"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3743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E54B5D69-B46D-47FD-8B92-43201B46C678}"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FD6E46F3-DC34-4C7D-B335-5C04EB69D07F}"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907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25BB55-EC41-4613-A812-F4130C4C457E}"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F31A3578-F9CB-4783-BF21-4286F2D61445}"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A0553590-B8E1-4F3B-AF70-6997D30B807F}"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07693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5C024796-A968-4D18-ABCA-706E28B64C52}"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08FC92F6-278E-4F1B-A05B-66DD732F751B}"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46789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843FA670-F5F0-4D08-87B7-E33E7885E0B5}"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A4568E6F-2D00-41B9-A29D-970C0839EB77}"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60499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fld id="{311BF9EC-141D-4EFD-BD2D-3963D2B2A0CD}"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7C9FC21A-4147-4398-81BE-877562D485E9}"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3294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39AA428-06B5-4A9F-B6E8-1CEC1742341C}"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95AAD5-2FCC-4BEE-99FC-7F2A4EA0336F}"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48096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27C14FC-3C1C-46E6-843C-67B7AD457A3F}"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31D690-D0B7-4DD8-B14C-1BDFBEC4646A}"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295456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D30895A-C585-4630-BB7E-DCE6D5372B22}"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C9292F-4336-46C3-8F17-086EC7377B04}"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7140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B469C6-DBA4-477B-A23B-6072C6B2DB62}"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59AA5C-F6BC-425B-BA43-1D688E238BD8}"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6103231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214EEB0-F3DD-4B4A-9AE3-F739C14175BA}"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7784B37-9023-42F2-A915-7928E5F161CF}"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2348005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63C4ABD-712B-4D66-A2FD-FFEB941CD4B6}"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8EF2EB-839C-4EA1-BADB-B3DB35DDF71D}"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0347863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25BB55-EC41-4613-A812-F4130C4C457E}"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08BD634-6AF7-4E6C-9B63-1E1849BD7838}"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943C40-01E0-48C1-B57C-25DE72DA68C8}"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3855507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39C4883-9A30-46C8-9C4F-9663BC0CEA86}"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B53301-3E13-4118-B297-B9A06DD01ACA}"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109478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F4269F2-D564-4AC9-A733-66E4F5BC222D}"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6CC652-CE6F-4807-B7B4-7B3D194F05BD}"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975450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22A8DD3-A48F-4BBC-886C-001D819C8478}"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69E096-C612-4205-AD83-726EED0F7E64}"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6211449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8D66DD4-4D52-4238-982E-12B7800D2138}"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9/10/2021</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97E6DA-9B1E-47FF-B9EA-3B2E15B3CA18}"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04100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42915" y="103190"/>
            <a:ext cx="8243887" cy="595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7"/>
          <p:cNvSpPr>
            <a:spLocks noGrp="1" noChangeArrowheads="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Rectangle 48"/>
          <p:cNvSpPr>
            <a:spLocks noGrp="1" noChangeArrowheads="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Rectangle 49"/>
          <p:cNvSpPr>
            <a:spLocks noGrp="1" noChangeArrowheads="1"/>
          </p:cNvSpPr>
          <p:nvPr>
            <p:ph type="sldNum" sz="quarter" idx="12"/>
          </p:nvPr>
        </p:nvSpPr>
        <p:spPr/>
        <p:txBody>
          <a:bodyPr/>
          <a:lstStyle>
            <a:lvl1pPr>
              <a:defRPr b="1">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B1D2D9-822B-4231-8321-5566DAD2C6CE}" type="slidenum">
              <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826497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56113"/>
          </a:xfrm>
        </p:spPr>
        <p:txBody>
          <a:bodyPr/>
          <a:lstStyle/>
          <a:p>
            <a:pPr lvl="0"/>
            <a:endParaRPr lang="en-US" noProof="0"/>
          </a:p>
        </p:txBody>
      </p:sp>
      <p:sp>
        <p:nvSpPr>
          <p:cNvPr id="4" name="Rectangle 47"/>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8"/>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49"/>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10E02E-FEBD-4A1F-A6DC-6934D4B3C8FC}"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965405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25BB55-EC41-4613-A812-F4130C4C457E}" type="datetimeFigureOut">
              <a:rPr lang="en-US" smtClean="0"/>
              <a:pPr/>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25BB55-EC41-4613-A812-F4130C4C457E}" type="datetimeFigureOut">
              <a:rPr lang="en-US" smtClean="0"/>
              <a:pPr/>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5BB55-EC41-4613-A812-F4130C4C457E}" type="datetimeFigureOut">
              <a:rPr lang="en-US" smtClean="0"/>
              <a:pPr/>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5BB55-EC41-4613-A812-F4130C4C457E}"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5BB55-EC41-4613-A812-F4130C4C457E}"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E5346-51DB-4FBB-AA9C-3F86D4A404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5BB55-EC41-4613-A812-F4130C4C457E}" type="datetimeFigureOut">
              <a:rPr lang="en-US" smtClean="0"/>
              <a:pPr/>
              <a:t>9/10/2021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5346-51DB-4FBB-AA9C-3F86D4A404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C87ECD-EB9B-4DE7-B1A1-923E844A2AD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98A18D-777B-4C8F-BD0A-1C490CC5CB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35428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defTabSz="685800" fontAlgn="base">
              <a:spcBef>
                <a:spcPct val="0"/>
              </a:spcBef>
              <a:spcAft>
                <a:spcPct val="0"/>
              </a:spcAft>
              <a:defRPr/>
            </a:pPr>
            <a:fld id="{D250E36B-9653-423D-AAA0-90D492E2EF60}"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defRPr/>
            </a:pPr>
            <a:fld id="{E6C1052D-B8EF-43D6-826D-BA88189F86FC}"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86497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E99A4F-11AE-4646-BBF6-7A81A174908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1554CB-49BD-4C7A-916A-0DDBBFA1C1D0}"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363147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6.wmf"/><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550996" y="1981200"/>
            <a:ext cx="7908961" cy="13849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smtClean="0">
              <a:ln w="1905"/>
              <a:solidFill>
                <a:schemeClr val="tx2">
                  <a:lumMod val="75000"/>
                </a:schemeClr>
              </a:solidFill>
              <a:effectLst>
                <a:innerShdw blurRad="69850" dist="43180" dir="5400000">
                  <a:srgbClr val="000000">
                    <a:alpha val="65000"/>
                  </a:srgbClr>
                </a:innerShdw>
              </a:effectLst>
              <a:uLnTx/>
              <a:uFillTx/>
              <a:latin typeface="Times New Roman" pitchFamily="18" charset="0"/>
              <a:cs typeface="Times New Roman" pitchFamily="18" charset="0"/>
            </a:endParaRPr>
          </a:p>
          <a:p>
            <a:pPr algn="ctr">
              <a:defRPr/>
            </a:pPr>
            <a:r>
              <a:rPr lang="en-US" sz="2800" b="1" dirty="0" smtClean="0">
                <a:solidFill>
                  <a:schemeClr val="tx2">
                    <a:lumMod val="75000"/>
                  </a:schemeClr>
                </a:solidFill>
                <a:latin typeface="Times New Roman" panose="02020603050405020304" pitchFamily="18" charset="0"/>
                <a:cs typeface="Times New Roman" panose="02020603050405020304" pitchFamily="18" charset="0"/>
              </a:rPr>
              <a:t>CHÀO MỪNG CÁC EM ĐẾN GIỜ HỌC ĐỊA LÍ!</a:t>
            </a:r>
            <a:endParaRPr lang="en-US" sz="2800" b="1" dirty="0">
              <a:ln w="11430"/>
              <a:solidFill>
                <a:schemeClr val="tx2">
                  <a:lumMod val="75000"/>
                </a:schemeClr>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1905"/>
              <a:solidFill>
                <a:schemeClr val="tx2">
                  <a:lumMod val="75000"/>
                </a:schemeClr>
              </a:solidFill>
              <a:effectLst>
                <a:innerShdw blurRad="69850" dist="43180" dir="5400000">
                  <a:srgbClr val="000000">
                    <a:alpha val="65000"/>
                  </a:srgbClr>
                </a:innerShdw>
              </a:effectLst>
              <a:uLnTx/>
              <a:uFillTx/>
              <a:latin typeface="Times New Roman" pitchFamily="18" charset="0"/>
              <a:cs typeface="Times New Roman" pitchFamily="18" charset="0"/>
            </a:endParaRPr>
          </a:p>
        </p:txBody>
      </p:sp>
      <p:pic>
        <p:nvPicPr>
          <p:cNvPr id="14" name="TiengVoTay-DangCapNhat_49xa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48400"/>
            <a:ext cx="609600" cy="609600"/>
          </a:xfrm>
          <a:prstGeom prst="rect">
            <a:avLst/>
          </a:prstGeom>
        </p:spPr>
      </p:pic>
      <p:sp>
        <p:nvSpPr>
          <p:cNvPr id="4" name="Rectangle 3"/>
          <p:cNvSpPr/>
          <p:nvPr/>
        </p:nvSpPr>
        <p:spPr>
          <a:xfrm>
            <a:off x="609600" y="1981200"/>
            <a:ext cx="7772400" cy="954107"/>
          </a:xfrm>
          <a:prstGeom prst="rect">
            <a:avLst/>
          </a:prstGeom>
          <a:solidFill>
            <a:srgbClr val="FFFFCC"/>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itchFamily="18" charset="0"/>
                <a:cs typeface="Times New Roman" pitchFamily="18" charset="0"/>
              </a:rPr>
              <a:t>ĐỊA LÍ 6</a:t>
            </a:r>
          </a:p>
          <a:p>
            <a:pPr algn="ctr">
              <a:defRPr/>
            </a:pPr>
            <a:r>
              <a:rPr lang="nl-NL" sz="2800" b="1" dirty="0" smtClean="0">
                <a:solidFill>
                  <a:srgbClr val="FF0000"/>
                </a:solidFill>
                <a:latin typeface="Times New Roman" panose="02020603050405020304" pitchFamily="18" charset="0"/>
                <a:cs typeface="Times New Roman" panose="02020603050405020304" pitchFamily="18" charset="0"/>
              </a:rPr>
              <a:t>BÀI </a:t>
            </a:r>
            <a:r>
              <a:rPr lang="nl-NL" sz="2800" b="1" dirty="0">
                <a:solidFill>
                  <a:srgbClr val="FF0000"/>
                </a:solidFill>
                <a:latin typeface="Times New Roman" panose="02020603050405020304" pitchFamily="18" charset="0"/>
                <a:cs typeface="Times New Roman" panose="02020603050405020304" pitchFamily="18" charset="0"/>
              </a:rPr>
              <a:t>MỞ ĐẦU - TẠI SAO CẦN HỌC ĐỊA LÍ</a:t>
            </a:r>
            <a:r>
              <a:rPr lang="nl-NL"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ln w="1143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292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3"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childTnLst>
        </p:cTn>
      </p:par>
    </p:tnLst>
    <p:bldLst>
      <p:bldP spid="1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0"/>
            <a:ext cx="9124244" cy="5486117"/>
          </a:xfrm>
          <a:prstGeom prst="rect">
            <a:avLst/>
          </a:prstGeom>
        </p:spPr>
        <p:txBody>
          <a:bodyPr wrap="square">
            <a:spAutoFit/>
          </a:bodyPr>
          <a:lstStyle/>
          <a:p>
            <a:pPr marL="1447800" marR="0" lvl="0" indent="0" algn="just" defTabSz="914400" rtl="0" eaLnBrk="1" fontAlgn="auto" latinLnBrk="0" hangingPunct="1">
              <a:lnSpc>
                <a:spcPct val="100000"/>
              </a:lnSpc>
              <a:spcBef>
                <a:spcPts val="600"/>
              </a:spcBef>
              <a:spcAft>
                <a:spcPts val="335"/>
              </a:spcAft>
              <a:buClrTx/>
              <a:buSzTx/>
              <a:buFontTx/>
              <a:buNone/>
              <a:tabLst/>
              <a:defRPr/>
            </a:pPr>
            <a:r>
              <a:rPr kumimoji="0" lang="vi-VN" sz="2400" i="0" u="none" strike="noStrike" kern="1200" cap="none" spc="0" normalizeH="0" baseline="0" noProof="0" dirty="0">
                <a:ln>
                  <a:noFill/>
                </a:ln>
                <a:solidFill>
                  <a:srgbClr val="FF0000"/>
                </a:solidFill>
                <a:effectLst/>
                <a:uLnTx/>
                <a:uFillTx/>
                <a:latin typeface="Times New Roman" panose="02020603050405020304" pitchFamily="18" charset="0"/>
                <a:ea typeface="Segoe UI" panose="020B0502040204020203" pitchFamily="34" charset="0"/>
                <a:cs typeface="Segoe UI" panose="020B0502040204020203" pitchFamily="34" charset="0"/>
              </a:rPr>
              <a:t>Tiu-li Xmít, câu chuyện về một "thiên thần bãi biển"</a:t>
            </a:r>
            <a:endParaRPr kumimoji="0" lang="en-US" sz="2400" i="0" u="none" strike="noStrike" kern="1200" cap="none" spc="0" normalizeH="0" baseline="0" noProof="0" dirty="0">
              <a:ln>
                <a:noFill/>
              </a:ln>
              <a:solidFill>
                <a:srgbClr val="FF0000"/>
              </a:solidFill>
              <a:effectLst/>
              <a:uLnTx/>
              <a:uFillTx/>
              <a:latin typeface="Calibri"/>
              <a:ea typeface="Courier New" panose="02070309020205020404" pitchFamily="49" charset="0"/>
            </a:endParaRPr>
          </a:p>
          <a:p>
            <a:pPr marL="38100" marR="25400" lvl="0" indent="279400" algn="just" defTabSz="914400" rtl="0" eaLnBrk="1" fontAlgn="auto" latinLnBrk="0" hangingPunct="1">
              <a:lnSpc>
                <a:spcPct val="100000"/>
              </a:lnSpc>
              <a:spcBef>
                <a:spcPts val="60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Ngày 26/12/2004 là ngày xảy ra cơn sóng thần</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Segoe UI" panose="020B0502040204020203" pitchFamily="34" charset="0"/>
                <a:cs typeface="Segoe UI" panose="020B0502040204020203" pitchFamily="34" charset="0"/>
              </a:rPr>
              <a:t>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khủng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khiếp khiến hơn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100000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người thiệt mạng ở các nước Nam Á. Khi đang dạo chơi trên bãi biển,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Tiu-li</a:t>
            </a:r>
            <a:r>
              <a:rPr kumimoji="0" lang="en-US" sz="2400" b="0" i="1" u="none" strike="noStrike" kern="1200" cap="none" spc="0" normalizeH="0" baseline="0" noProof="0" dirty="0" smtClean="0">
                <a:ln>
                  <a:noFill/>
                </a:ln>
                <a:solidFill>
                  <a:srgbClr val="000000"/>
                </a:solidFill>
                <a:effectLst/>
                <a:uLnTx/>
                <a:uFillTx/>
                <a:latin typeface="Calibri"/>
                <a:ea typeface="Segoe UI" panose="020B0502040204020203" pitchFamily="34" charset="0"/>
                <a:cs typeface="Segoe UI" panose="020B0502040204020203" pitchFamily="34" charset="0"/>
              </a:rPr>
              <a:t>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phát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hiện những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thay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đổi kì lạ của biển và bài học vể thảm hoạ sóng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th</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ầ</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trong giờ Địa lí chợt loé lên trong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đ</a:t>
            </a:r>
            <a:r>
              <a:rPr kumimoji="0" lang="en-US"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ầ</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u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cô bé.</a:t>
            </a:r>
            <a:endParaRPr kumimoji="0" lang="en-US" sz="2400" b="0" i="1" u="none" strike="noStrike" kern="1200" cap="none" spc="0" normalizeH="0" baseline="0" noProof="0" dirty="0">
              <a:ln>
                <a:noFill/>
              </a:ln>
              <a:solidFill>
                <a:srgbClr val="000000"/>
              </a:solidFill>
              <a:effectLst/>
              <a:uLnTx/>
              <a:uFillTx/>
              <a:latin typeface="Calibri"/>
              <a:ea typeface="Courier New" panose="02070309020205020404" pitchFamily="49" charset="0"/>
            </a:endParaRPr>
          </a:p>
          <a:p>
            <a:pPr marL="38100" marR="25400" lvl="0" indent="279400" algn="just" defTabSz="914400" rtl="0" eaLnBrk="1" fontAlgn="auto" latinLnBrk="0" hangingPunct="1">
              <a:lnSpc>
                <a:spcPct val="100000"/>
              </a:lnSpc>
              <a:spcBef>
                <a:spcPts val="60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Ở phía xa, đại dương đột nhiên nổi lên một cơn sóng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tr</a:t>
            </a:r>
            <a:r>
              <a:rPr kumimoji="0" lang="en-US"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ắ</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ng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rất lớn. Nước biển đột nhiên rút xuống để lộ ra một khoảng trống lớn, những bong bóng nước lớn sủi lên,... Đó là dấu hiệu của một trận sóng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th</a:t>
            </a:r>
            <a:r>
              <a:rPr kumimoji="0" lang="en-US"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ầ</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a:t>
            </a:r>
            <a:endParaRPr kumimoji="0" lang="en-US" sz="2400" b="0" i="1" u="none" strike="noStrike" kern="1200" cap="none" spc="0" normalizeH="0" baseline="0" noProof="0" dirty="0">
              <a:ln>
                <a:noFill/>
              </a:ln>
              <a:solidFill>
                <a:srgbClr val="000000"/>
              </a:solidFill>
              <a:effectLst/>
              <a:uLnTx/>
              <a:uFillTx/>
              <a:latin typeface="Calibri"/>
              <a:ea typeface="Courier New" panose="02070309020205020404" pitchFamily="49" charset="0"/>
            </a:endParaRPr>
          </a:p>
          <a:p>
            <a:pPr marL="38100" marR="25400" lvl="0" indent="279400" algn="just" defTabSz="914400" rtl="0" eaLnBrk="1" fontAlgn="auto" latinLnBrk="0" hangingPunct="1">
              <a:lnSpc>
                <a:spcPct val="100000"/>
              </a:lnSpc>
              <a:spcBef>
                <a:spcPts val="60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Ngay lập tức cô bé nhờ cha mẹ </a:t>
            </a:r>
            <a:r>
              <a:rPr kumimoji="0" lang="en-US"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li</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ên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lạc với nhân viên bờ biển nhanh chóng yêu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cầu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du khách rời đi. Chỉ vài phút sau, ngọn sóng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th</a:t>
            </a:r>
            <a:r>
              <a:rPr kumimoji="0" lang="en-US"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ầ</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n đổ</a:t>
            </a:r>
            <a:r>
              <a:rPr kumimoji="0" lang="en-US" sz="2400" b="0" i="1" u="none" strike="noStrike" kern="1200" cap="none" spc="0" normalizeH="0" baseline="0" noProof="0" dirty="0" smtClean="0">
                <a:ln>
                  <a:noFill/>
                </a:ln>
                <a:solidFill>
                  <a:srgbClr val="000000"/>
                </a:solidFill>
                <a:effectLst/>
                <a:uLnTx/>
                <a:uFillTx/>
                <a:latin typeface="Calibri"/>
                <a:ea typeface="Segoe UI" panose="020B0502040204020203" pitchFamily="34" charset="0"/>
                <a:cs typeface="Segoe UI" panose="020B0502040204020203" pitchFamily="34" charset="0"/>
              </a:rPr>
              <a:t> </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ập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vào, nuốt gọn bãi biển.</a:t>
            </a:r>
            <a:endParaRPr kumimoji="0" lang="en-US" sz="2400" b="0" i="1" u="none" strike="noStrike" kern="1200" cap="none" spc="0" normalizeH="0" baseline="0" noProof="0" dirty="0">
              <a:ln>
                <a:noFill/>
              </a:ln>
              <a:solidFill>
                <a:srgbClr val="000000"/>
              </a:solidFill>
              <a:effectLst/>
              <a:uLnTx/>
              <a:uFillTx/>
              <a:latin typeface="Calibri"/>
              <a:ea typeface="Courier New" panose="02070309020205020404" pitchFamily="49" charset="0"/>
            </a:endParaRPr>
          </a:p>
          <a:p>
            <a:pPr marL="0" marR="25400" lvl="0" indent="0" algn="just"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(Trích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Mười vạn câu hỏi vì sao,</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Segoe UI" panose="020B0502040204020203" pitchFamily="34" charset="0"/>
              </a:rPr>
              <a:t> NXB. Giáo dụcViệt Nam, 2016)</a:t>
            </a:r>
            <a:endParaRPr kumimoji="0" lang="en-US" sz="2400" b="0" i="0" u="none" strike="noStrike" kern="1200" cap="none" spc="0" normalizeH="0" baseline="0" noProof="0" dirty="0">
              <a:ln>
                <a:noFill/>
              </a:ln>
              <a:solidFill>
                <a:srgbClr val="000000"/>
              </a:solidFill>
              <a:effectLst/>
              <a:uLnTx/>
              <a:uFillTx/>
              <a:latin typeface="Calibri"/>
              <a:ea typeface="Courier New" panose="02070309020205020404" pitchFamily="49"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b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1"/>
          <p:cNvSpPr txBox="1">
            <a:spLocks/>
          </p:cNvSpPr>
          <p:nvPr/>
        </p:nvSpPr>
        <p:spPr>
          <a:xfrm>
            <a:off x="0"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 VAI TRÒ CỦA ĐỊA LÍ TRONG CUỘC SỐNG</a:t>
            </a:r>
            <a:endParaRPr kumimoji="0" lang="en-US" sz="32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descr="C:\Users\ASUS\AppData\Local\Temp\FineReader11\media\image292.jpeg"/>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22684"/>
            <a:ext cx="2514600" cy="882316"/>
          </a:xfrm>
          <a:prstGeom prst="rect">
            <a:avLst/>
          </a:prstGeom>
          <a:noFill/>
          <a:ln>
            <a:noFill/>
          </a:ln>
        </p:spPr>
      </p:pic>
      <p:sp>
        <p:nvSpPr>
          <p:cNvPr id="5" name="Oval 4"/>
          <p:cNvSpPr/>
          <p:nvPr/>
        </p:nvSpPr>
        <p:spPr>
          <a:xfrm>
            <a:off x="3048000" y="0"/>
            <a:ext cx="7010400" cy="1942926"/>
          </a:xfrm>
          <a:prstGeom prst="ellipse">
            <a:avLst/>
          </a:prstGeom>
          <a:solidFill>
            <a:schemeClr val="tx1"/>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Làm</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sao</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Tiu-li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thể</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tránh</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được</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sóng</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cứu</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được</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nhiều</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người</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khác</a:t>
            </a:r>
            <a:r>
              <a:rPr kumimoji="0" lang="en-US" sz="3200" b="1" i="1" u="none" strike="noStrike" kern="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p>
        </p:txBody>
      </p:sp>
      <p:cxnSp>
        <p:nvCxnSpPr>
          <p:cNvPr id="7" name="Straight Connector 6"/>
          <p:cNvCxnSpPr/>
          <p:nvPr/>
        </p:nvCxnSpPr>
        <p:spPr>
          <a:xfrm>
            <a:off x="1981200" y="4267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4648200"/>
            <a:ext cx="861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5029200"/>
            <a:ext cx="8382000" cy="376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a:off x="2970835" y="245007"/>
            <a:ext cx="6963834" cy="3774908"/>
          </a:xfrm>
          <a:prstGeom prst="star5">
            <a:avLst>
              <a:gd name="adj" fmla="val 27419"/>
              <a:gd name="hf" fmla="val 105146"/>
              <a:gd name="vf" fmla="val 11055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smtClean="0">
                <a:solidFill>
                  <a:schemeClr val="tx2"/>
                </a:solidFill>
                <a:latin typeface="Times New Roman" panose="02020603050405020304" pitchFamily="18" charset="0"/>
                <a:cs typeface="Times New Roman" panose="02020603050405020304" pitchFamily="18" charset="0"/>
              </a:rPr>
              <a:t>-</a:t>
            </a:r>
            <a:r>
              <a:rPr lang="vi-VN" sz="2800" i="1" dirty="0" smtClean="0">
                <a:solidFill>
                  <a:schemeClr val="tx2"/>
                </a:solidFill>
                <a:latin typeface="Times New Roman" panose="02020603050405020304" pitchFamily="18" charset="0"/>
                <a:cs typeface="Times New Roman" panose="02020603050405020304" pitchFamily="18" charset="0"/>
              </a:rPr>
              <a:t> Có</a:t>
            </a:r>
            <a:r>
              <a:rPr lang="en-US" sz="2800" i="1" dirty="0" smtClean="0">
                <a:solidFill>
                  <a:schemeClr val="tx2"/>
                </a:solidFill>
                <a:latin typeface="Times New Roman" panose="02020603050405020304" pitchFamily="18" charset="0"/>
                <a:cs typeface="Times New Roman" panose="02020603050405020304" pitchFamily="18" charset="0"/>
              </a:rPr>
              <a:t> </a:t>
            </a:r>
            <a:r>
              <a:rPr lang="vi-VN" sz="2800" i="1" dirty="0" smtClean="0">
                <a:solidFill>
                  <a:schemeClr val="tx2"/>
                </a:solidFill>
                <a:latin typeface="Times New Roman" panose="02020603050405020304" pitchFamily="18" charset="0"/>
                <a:cs typeface="Times New Roman" panose="02020603050405020304" pitchFamily="18" charset="0"/>
              </a:rPr>
              <a:t>k</a:t>
            </a:r>
            <a:r>
              <a:rPr lang="en-US" sz="2800" i="1" dirty="0" smtClean="0">
                <a:solidFill>
                  <a:schemeClr val="tx2"/>
                </a:solidFill>
                <a:latin typeface="Times New Roman" panose="02020603050405020304" pitchFamily="18" charset="0"/>
                <a:cs typeface="Times New Roman" panose="02020603050405020304" pitchFamily="18" charset="0"/>
              </a:rPr>
              <a:t>ĩ </a:t>
            </a:r>
            <a:r>
              <a:rPr lang="en-US" sz="2800" i="1" dirty="0" err="1" smtClean="0">
                <a:solidFill>
                  <a:schemeClr val="tx2"/>
                </a:solidFill>
                <a:latin typeface="Times New Roman" panose="02020603050405020304" pitchFamily="18" charset="0"/>
                <a:cs typeface="Times New Roman" panose="02020603050405020304" pitchFamily="18" charset="0"/>
              </a:rPr>
              <a:t>năng</a:t>
            </a:r>
            <a:r>
              <a:rPr lang="en-US" sz="2800" i="1" dirty="0" smtClean="0">
                <a:solidFill>
                  <a:schemeClr val="tx2"/>
                </a:solidFill>
                <a:latin typeface="Times New Roman" panose="02020603050405020304" pitchFamily="18" charset="0"/>
                <a:cs typeface="Times New Roman" panose="02020603050405020304" pitchFamily="18" charset="0"/>
              </a:rPr>
              <a:t> </a:t>
            </a:r>
            <a:r>
              <a:rPr lang="en-US" sz="2800" i="1" dirty="0" err="1" smtClean="0">
                <a:solidFill>
                  <a:schemeClr val="tx2"/>
                </a:solidFill>
                <a:latin typeface="Times New Roman" panose="02020603050405020304" pitchFamily="18" charset="0"/>
                <a:cs typeface="Times New Roman" panose="02020603050405020304" pitchFamily="18" charset="0"/>
              </a:rPr>
              <a:t>quan</a:t>
            </a:r>
            <a:r>
              <a:rPr lang="en-US" sz="2800" i="1" dirty="0" smtClean="0">
                <a:solidFill>
                  <a:schemeClr val="tx2"/>
                </a:solidFill>
                <a:latin typeface="Times New Roman" panose="02020603050405020304" pitchFamily="18" charset="0"/>
                <a:cs typeface="Times New Roman" panose="02020603050405020304" pitchFamily="18" charset="0"/>
              </a:rPr>
              <a:t> </a:t>
            </a:r>
            <a:r>
              <a:rPr lang="en-US" sz="2800" i="1" dirty="0" err="1" smtClean="0">
                <a:solidFill>
                  <a:schemeClr val="tx2"/>
                </a:solidFill>
                <a:latin typeface="Times New Roman" panose="02020603050405020304" pitchFamily="18" charset="0"/>
                <a:cs typeface="Times New Roman" panose="02020603050405020304" pitchFamily="18" charset="0"/>
              </a:rPr>
              <a:t>sát</a:t>
            </a:r>
            <a:r>
              <a:rPr lang="en-US" sz="2800" i="1" dirty="0" smtClean="0">
                <a:solidFill>
                  <a:schemeClr val="tx2"/>
                </a:solidFill>
                <a:latin typeface="Times New Roman" panose="02020603050405020304" pitchFamily="18" charset="0"/>
                <a:cs typeface="Times New Roman" panose="02020603050405020304" pitchFamily="18" charset="0"/>
              </a:rPr>
              <a:t> </a:t>
            </a:r>
            <a:r>
              <a:rPr lang="en-US" sz="2800" i="1" dirty="0" err="1" smtClean="0">
                <a:solidFill>
                  <a:schemeClr val="tx2"/>
                </a:solidFill>
                <a:latin typeface="Times New Roman" panose="02020603050405020304" pitchFamily="18" charset="0"/>
                <a:cs typeface="Times New Roman" panose="02020603050405020304" pitchFamily="18" charset="0"/>
              </a:rPr>
              <a:t>tốt</a:t>
            </a:r>
            <a:endParaRPr lang="en-US" sz="2800" i="1" dirty="0">
              <a:solidFill>
                <a:schemeClr val="tx2"/>
              </a:solidFill>
              <a:latin typeface="Times New Roman" panose="02020603050405020304" pitchFamily="18" charset="0"/>
              <a:cs typeface="Times New Roman" panose="02020603050405020304" pitchFamily="18" charset="0"/>
            </a:endParaRPr>
          </a:p>
          <a:p>
            <a:r>
              <a:rPr lang="en-US" sz="2800" i="1" dirty="0" smtClean="0">
                <a:solidFill>
                  <a:schemeClr val="tx2"/>
                </a:solidFill>
                <a:latin typeface="Times New Roman" panose="02020603050405020304" pitchFamily="18" charset="0"/>
                <a:cs typeface="Times New Roman" panose="02020603050405020304" pitchFamily="18" charset="0"/>
              </a:rPr>
              <a:t>- </a:t>
            </a:r>
            <a:r>
              <a:rPr lang="vi-VN" sz="2800" i="1" dirty="0" smtClean="0">
                <a:solidFill>
                  <a:schemeClr val="tx2"/>
                </a:solidFill>
                <a:latin typeface="Times New Roman" panose="02020603050405020304" pitchFamily="18" charset="0"/>
                <a:cs typeface="Times New Roman" panose="02020603050405020304" pitchFamily="18" charset="0"/>
              </a:rPr>
              <a:t>Có kiến </a:t>
            </a:r>
            <a:r>
              <a:rPr lang="vi-VN" sz="2800" i="1" dirty="0">
                <a:solidFill>
                  <a:schemeClr val="tx2"/>
                </a:solidFill>
                <a:latin typeface="Times New Roman" panose="02020603050405020304" pitchFamily="18" charset="0"/>
                <a:cs typeface="Times New Roman" panose="02020603050405020304" pitchFamily="18" charset="0"/>
              </a:rPr>
              <a:t>thức và kĩ năng phòng tránh sóng </a:t>
            </a:r>
            <a:r>
              <a:rPr lang="vi-VN" sz="2800" i="1" dirty="0" smtClean="0">
                <a:solidFill>
                  <a:schemeClr val="tx2"/>
                </a:solidFill>
                <a:latin typeface="Times New Roman" panose="02020603050405020304" pitchFamily="18" charset="0"/>
                <a:cs typeface="Times New Roman" panose="02020603050405020304" pitchFamily="18" charset="0"/>
              </a:rPr>
              <a:t>th</a:t>
            </a:r>
            <a:r>
              <a:rPr lang="en-US" sz="2800" i="1" dirty="0" smtClean="0">
                <a:solidFill>
                  <a:schemeClr val="tx2"/>
                </a:solidFill>
                <a:latin typeface="Times New Roman" panose="02020603050405020304" pitchFamily="18" charset="0"/>
                <a:cs typeface="Times New Roman" panose="02020603050405020304" pitchFamily="18" charset="0"/>
              </a:rPr>
              <a:t>ầ</a:t>
            </a:r>
            <a:r>
              <a:rPr lang="vi-VN" sz="2800" i="1" dirty="0" smtClean="0">
                <a:solidFill>
                  <a:schemeClr val="tx2"/>
                </a:solidFill>
                <a:latin typeface="Times New Roman" panose="02020603050405020304" pitchFamily="18" charset="0"/>
                <a:cs typeface="Times New Roman" panose="02020603050405020304" pitchFamily="18" charset="0"/>
              </a:rPr>
              <a:t>n</a:t>
            </a:r>
            <a:endParaRPr lang="en-US" sz="2800"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41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445" y="11289"/>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 VAI TRÒ CỦA ĐỊA LÍ TRONG CUỘC SỐNG</a:t>
            </a:r>
            <a:endParaRPr kumimoji="0" lang="en-US" sz="32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5" name="Oval 4"/>
          <p:cNvSpPr/>
          <p:nvPr/>
        </p:nvSpPr>
        <p:spPr>
          <a:xfrm>
            <a:off x="1961445" y="1256428"/>
            <a:ext cx="6355905" cy="2209800"/>
          </a:xfrm>
          <a:prstGeom prst="ellipse">
            <a:avLst/>
          </a:prstGeom>
          <a:solidFill>
            <a:srgbClr val="FFFFCC"/>
          </a:solidFill>
          <a:ln w="25400" cap="flat" cmpd="sng" algn="ctr">
            <a:solidFill>
              <a:srgbClr val="4F81BD">
                <a:shade val="50000"/>
              </a:srgbClr>
            </a:solidFill>
            <a:prstDash val="solid"/>
          </a:ln>
          <a:effectLst/>
        </p:spPr>
        <p:txBody>
          <a:bodyPr rtlCol="0" anchor="ctr"/>
          <a:lstStyle/>
          <a:p>
            <a:pPr algn="ctr"/>
            <a:r>
              <a:rPr lang="nl-NL" sz="3200" b="1" i="1" dirty="0">
                <a:solidFill>
                  <a:srgbClr val="C00000"/>
                </a:solidFill>
                <a:latin typeface="Times New Roman" panose="02020603050405020304" pitchFamily="18" charset="0"/>
                <a:ea typeface="Calibri" panose="020F0502020204030204" pitchFamily="34" charset="0"/>
              </a:rPr>
              <a:t>Theo em vai trò của kiến thức Địa lí đối với cuộc sống là gì</a:t>
            </a:r>
            <a:r>
              <a:rPr lang="nl-NL" sz="3200" b="1" i="1" dirty="0" smtClean="0">
                <a:solidFill>
                  <a:srgbClr val="C00000"/>
                </a:solidFill>
                <a:latin typeface="Times New Roman" panose="02020603050405020304" pitchFamily="18" charset="0"/>
                <a:ea typeface="Calibri" panose="020F0502020204030204" pitchFamily="34" charset="0"/>
              </a:rPr>
              <a:t>?</a:t>
            </a:r>
            <a:endParaRPr lang="en-US" sz="3200" b="1" i="1" dirty="0">
              <a:solidFill>
                <a:srgbClr val="C00000"/>
              </a:solidFill>
            </a:endParaRPr>
          </a:p>
        </p:txBody>
      </p:sp>
      <p:sp>
        <p:nvSpPr>
          <p:cNvPr id="6" name="Rectangle 5"/>
          <p:cNvSpPr/>
          <p:nvPr/>
        </p:nvSpPr>
        <p:spPr>
          <a:xfrm>
            <a:off x="465667" y="1624708"/>
            <a:ext cx="8305800" cy="3739485"/>
          </a:xfrm>
          <a:prstGeom prst="rect">
            <a:avLst/>
          </a:prstGeom>
        </p:spPr>
        <p:txBody>
          <a:bodyPr wrap="square">
            <a:spAutoFit/>
          </a:bodyPr>
          <a:lstStyle/>
          <a:p>
            <a:pPr marL="342900" lvl="0" indent="-342900" algn="just">
              <a:spcBef>
                <a:spcPts val="600"/>
              </a:spcBef>
              <a:spcAft>
                <a:spcPts val="600"/>
              </a:spcAft>
              <a:buFont typeface="Times New Roman" panose="02020603050405020304" pitchFamily="18" charset="0"/>
              <a:buChar char="-"/>
            </a:pPr>
            <a:r>
              <a:rPr lang="en-US" sz="3000" dirty="0" err="1">
                <a:solidFill>
                  <a:schemeClr val="tx2"/>
                </a:solidFill>
                <a:latin typeface="Times New Roman" panose="02020603050405020304" pitchFamily="18" charset="0"/>
                <a:ea typeface="Calibri" panose="020F0502020204030204" pitchFamily="34" charset="0"/>
              </a:rPr>
              <a:t>Phòng</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chống</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thiên</a:t>
            </a:r>
            <a:r>
              <a:rPr lang="en-US" sz="3000" dirty="0">
                <a:solidFill>
                  <a:schemeClr val="tx2"/>
                </a:solidFill>
                <a:latin typeface="Times New Roman" panose="02020603050405020304" pitchFamily="18" charset="0"/>
                <a:ea typeface="Calibri" panose="020F0502020204030204" pitchFamily="34" charset="0"/>
              </a:rPr>
              <a:t> tai.</a:t>
            </a:r>
          </a:p>
          <a:p>
            <a:pPr marL="342900" lvl="0" indent="-342900" algn="just">
              <a:spcBef>
                <a:spcPts val="600"/>
              </a:spcBef>
              <a:spcAft>
                <a:spcPts val="600"/>
              </a:spcAft>
              <a:buFont typeface="Times New Roman" panose="02020603050405020304" pitchFamily="18" charset="0"/>
              <a:buChar char="-"/>
            </a:pPr>
            <a:r>
              <a:rPr lang="en-US" sz="3000" dirty="0">
                <a:solidFill>
                  <a:schemeClr val="tx2"/>
                </a:solidFill>
                <a:latin typeface="Times New Roman" panose="02020603050405020304" pitchFamily="18" charset="0"/>
                <a:ea typeface="Calibri" panose="020F0502020204030204" pitchFamily="34" charset="0"/>
              </a:rPr>
              <a:t>Cho </a:t>
            </a:r>
            <a:r>
              <a:rPr lang="en-US" sz="3000" dirty="0" err="1" smtClean="0">
                <a:solidFill>
                  <a:schemeClr val="tx2"/>
                </a:solidFill>
                <a:latin typeface="Times New Roman" panose="02020603050405020304" pitchFamily="18" charset="0"/>
                <a:ea typeface="Calibri" panose="020F0502020204030204" pitchFamily="34" charset="0"/>
              </a:rPr>
              <a:t>lao</a:t>
            </a:r>
            <a:r>
              <a:rPr lang="en-US" sz="3000" dirty="0" smtClean="0">
                <a:solidFill>
                  <a:schemeClr val="tx2"/>
                </a:solidFill>
                <a:latin typeface="Times New Roman" panose="02020603050405020304" pitchFamily="18" charset="0"/>
                <a:ea typeface="Calibri" panose="020F0502020204030204" pitchFamily="34" charset="0"/>
              </a:rPr>
              <a:t> </a:t>
            </a:r>
            <a:r>
              <a:rPr lang="en-US" sz="3000" dirty="0" err="1" smtClean="0">
                <a:solidFill>
                  <a:schemeClr val="tx2"/>
                </a:solidFill>
                <a:latin typeface="Times New Roman" panose="02020603050405020304" pitchFamily="18" charset="0"/>
                <a:ea typeface="Calibri" panose="020F0502020204030204" pitchFamily="34" charset="0"/>
              </a:rPr>
              <a:t>động</a:t>
            </a:r>
            <a:r>
              <a:rPr lang="en-US" sz="3000" dirty="0" smtClean="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và</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sinh</a:t>
            </a:r>
            <a:r>
              <a:rPr lang="en-US" sz="3000" dirty="0">
                <a:solidFill>
                  <a:schemeClr val="tx2"/>
                </a:solidFill>
                <a:latin typeface="Times New Roman" panose="02020603050405020304" pitchFamily="18" charset="0"/>
                <a:ea typeface="Calibri" panose="020F0502020204030204" pitchFamily="34" charset="0"/>
              </a:rPr>
              <a:t> </a:t>
            </a:r>
            <a:r>
              <a:rPr lang="en-US" sz="3000" dirty="0" err="1" smtClean="0">
                <a:solidFill>
                  <a:schemeClr val="tx2"/>
                </a:solidFill>
                <a:latin typeface="Times New Roman" panose="02020603050405020304" pitchFamily="18" charset="0"/>
                <a:ea typeface="Calibri" panose="020F0502020204030204" pitchFamily="34" charset="0"/>
              </a:rPr>
              <a:t>hoạt</a:t>
            </a:r>
            <a:r>
              <a:rPr lang="en-US" sz="3000" dirty="0" smtClean="0">
                <a:solidFill>
                  <a:schemeClr val="tx2"/>
                </a:solidFill>
                <a:latin typeface="Times New Roman" panose="02020603050405020304" pitchFamily="18" charset="0"/>
                <a:ea typeface="Calibri" panose="020F0502020204030204" pitchFamily="34" charset="0"/>
              </a:rPr>
              <a:t>.</a:t>
            </a:r>
            <a:endParaRPr lang="en-US" sz="3000" dirty="0">
              <a:solidFill>
                <a:schemeClr val="tx2"/>
              </a:solidFill>
              <a:latin typeface="Times New Roman" panose="02020603050405020304" pitchFamily="18" charset="0"/>
              <a:ea typeface="Calibri" panose="020F0502020204030204" pitchFamily="34" charset="0"/>
            </a:endParaRPr>
          </a:p>
          <a:p>
            <a:pPr marL="457200" indent="-457200" algn="just">
              <a:spcBef>
                <a:spcPts val="600"/>
              </a:spcBef>
              <a:buFontTx/>
              <a:buChar char="-"/>
            </a:pPr>
            <a:r>
              <a:rPr lang="en-US" sz="3000" dirty="0" smtClean="0">
                <a:solidFill>
                  <a:schemeClr val="tx2"/>
                </a:solidFill>
                <a:latin typeface="Times New Roman" panose="02020603050405020304" pitchFamily="18" charset="0"/>
                <a:ea typeface="Calibri" panose="020F0502020204030204" pitchFamily="34" charset="0"/>
              </a:rPr>
              <a:t>Cho </a:t>
            </a:r>
            <a:r>
              <a:rPr lang="en-US" sz="3000" dirty="0" err="1">
                <a:solidFill>
                  <a:schemeClr val="tx2"/>
                </a:solidFill>
                <a:latin typeface="Times New Roman" panose="02020603050405020304" pitchFamily="18" charset="0"/>
                <a:ea typeface="Calibri" panose="020F0502020204030204" pitchFamily="34" charset="0"/>
              </a:rPr>
              <a:t>nghiên</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cứu</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khoa</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học</a:t>
            </a:r>
            <a:r>
              <a:rPr lang="en-US" sz="3000" dirty="0" smtClean="0">
                <a:solidFill>
                  <a:schemeClr val="tx2"/>
                </a:solidFill>
                <a:latin typeface="Times New Roman" panose="02020603050405020304" pitchFamily="18" charset="0"/>
                <a:ea typeface="Calibri" panose="020F0502020204030204" pitchFamily="34" charset="0"/>
              </a:rPr>
              <a:t>…</a:t>
            </a:r>
          </a:p>
          <a:p>
            <a:pPr marL="457200" indent="-457200" algn="just">
              <a:spcBef>
                <a:spcPts val="600"/>
              </a:spcBef>
              <a:buFontTx/>
              <a:buChar char="-"/>
            </a:pPr>
            <a:r>
              <a:rPr lang="vi-VN" sz="3000" dirty="0">
                <a:solidFill>
                  <a:schemeClr val="tx2"/>
                </a:solidFill>
                <a:latin typeface="+mj-lt"/>
              </a:rPr>
              <a:t>Đặc biệt, Địa lí còn giúp học sinh trở thành những công dân toàn </a:t>
            </a:r>
            <a:r>
              <a:rPr lang="vi-VN" sz="3000" dirty="0" smtClean="0">
                <a:solidFill>
                  <a:schemeClr val="tx2"/>
                </a:solidFill>
                <a:latin typeface="+mj-lt"/>
              </a:rPr>
              <a:t>c</a:t>
            </a:r>
            <a:r>
              <a:rPr lang="en-US" sz="3000" dirty="0" smtClean="0">
                <a:solidFill>
                  <a:schemeClr val="tx2"/>
                </a:solidFill>
                <a:latin typeface="Times New Roman" panose="02020603050405020304" pitchFamily="18" charset="0"/>
                <a:cs typeface="Times New Roman" panose="02020603050405020304" pitchFamily="18" charset="0"/>
              </a:rPr>
              <a:t>ầ</a:t>
            </a:r>
            <a:r>
              <a:rPr lang="vi-VN" sz="3000" dirty="0" smtClean="0">
                <a:solidFill>
                  <a:schemeClr val="tx2"/>
                </a:solidFill>
                <a:latin typeface="+mj-lt"/>
              </a:rPr>
              <a:t>u</a:t>
            </a:r>
            <a:r>
              <a:rPr lang="vi-VN" sz="3000" dirty="0">
                <a:solidFill>
                  <a:schemeClr val="tx2"/>
                </a:solidFill>
                <a:latin typeface="+mj-lt"/>
              </a:rPr>
              <a:t>, có hiểu biết và quan tâm đến môi trường sống xung quanh.</a:t>
            </a:r>
            <a:endParaRPr lang="en-US" sz="3000" dirty="0">
              <a:solidFill>
                <a:schemeClr val="tx2"/>
              </a:solidFill>
              <a:latin typeface="+mj-lt"/>
            </a:endParaRPr>
          </a:p>
          <a:p>
            <a:pPr marL="457200" indent="-457200" algn="just">
              <a:buFontTx/>
              <a:buChar char="-"/>
            </a:pPr>
            <a:endParaRPr lang="en-US" sz="3200" dirty="0">
              <a:solidFill>
                <a:schemeClr val="tx2"/>
              </a:solidFill>
            </a:endParaRPr>
          </a:p>
        </p:txBody>
      </p:sp>
    </p:spTree>
    <p:extLst>
      <p:ext uri="{BB962C8B-B14F-4D97-AF65-F5344CB8AC3E}">
        <p14:creationId xmlns:p14="http://schemas.microsoft.com/office/powerpoint/2010/main" val="362371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56"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III. TẦM</a:t>
            </a:r>
            <a:r>
              <a:rPr kumimoji="0" lang="en-US" sz="2800" b="0" i="0"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QUAN TRỌNG CỦA VIỆC NẮM CÁC KHÁI NIỆM VÀ KĨ NĂNG ĐỊA LÍ</a:t>
            </a:r>
            <a:endParaRPr kumimoji="0" lang="en-US" sz="28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2215956"/>
              </p:ext>
            </p:extLst>
          </p:nvPr>
        </p:nvGraphicFramePr>
        <p:xfrm>
          <a:off x="0" y="2482516"/>
          <a:ext cx="4284134" cy="4347262"/>
        </p:xfrm>
        <a:graphic>
          <a:graphicData uri="http://schemas.openxmlformats.org/drawingml/2006/table">
            <a:tbl>
              <a:tblPr firstRow="1" bandRow="1">
                <a:tableStyleId>{5C22544A-7EE6-4342-B048-85BDC9FD1C3A}</a:tableStyleId>
              </a:tblPr>
              <a:tblGrid>
                <a:gridCol w="4284134">
                  <a:extLst>
                    <a:ext uri="{9D8B030D-6E8A-4147-A177-3AD203B41FA5}">
                      <a16:colId xmlns:a16="http://schemas.microsoft.com/office/drawing/2014/main" val="2919981250"/>
                    </a:ext>
                  </a:extLst>
                </a:gridCol>
              </a:tblGrid>
              <a:tr h="824494">
                <a:tc>
                  <a:txBody>
                    <a:bodyPr/>
                    <a:lstStyle/>
                    <a:p>
                      <a:pPr algn="ctr"/>
                      <a:r>
                        <a:rPr lang="vi-VN" sz="2800" dirty="0" smtClean="0">
                          <a:latin typeface="+mj-lt"/>
                        </a:rPr>
                        <a:t>Khái niệm địa lí:</a:t>
                      </a:r>
                      <a:endParaRPr lang="en-US" sz="2800" dirty="0">
                        <a:latin typeface="+mj-lt"/>
                      </a:endParaRPr>
                    </a:p>
                  </a:txBody>
                  <a:tcPr/>
                </a:tc>
                <a:extLst>
                  <a:ext uri="{0D108BD9-81ED-4DB2-BD59-A6C34878D82A}">
                    <a16:rowId xmlns:a16="http://schemas.microsoft.com/office/drawing/2014/main" val="2196070080"/>
                  </a:ext>
                </a:extLst>
              </a:tr>
              <a:tr h="3522768">
                <a:tc>
                  <a:txBody>
                    <a:bodyPr/>
                    <a:lstStyle/>
                    <a:p>
                      <a:pPr lvl="0"/>
                      <a:endParaRPr lang="en-US" sz="2800" dirty="0">
                        <a:latin typeface="+mj-lt"/>
                      </a:endParaRPr>
                    </a:p>
                  </a:txBody>
                  <a:tcPr>
                    <a:solidFill>
                      <a:srgbClr val="FFCCFF"/>
                    </a:solidFill>
                  </a:tcPr>
                </a:tc>
                <a:extLst>
                  <a:ext uri="{0D108BD9-81ED-4DB2-BD59-A6C34878D82A}">
                    <a16:rowId xmlns:a16="http://schemas.microsoft.com/office/drawing/2014/main" val="641037569"/>
                  </a:ext>
                </a:extLst>
              </a:tr>
            </a:tbl>
          </a:graphicData>
        </a:graphic>
      </p:graphicFrame>
      <p:sp>
        <p:nvSpPr>
          <p:cNvPr id="6" name="Oval 5"/>
          <p:cNvSpPr/>
          <p:nvPr/>
        </p:nvSpPr>
        <p:spPr>
          <a:xfrm>
            <a:off x="1143001" y="1131981"/>
            <a:ext cx="6855458" cy="1241238"/>
          </a:xfrm>
          <a:prstGeom prst="ellipse">
            <a:avLst/>
          </a:prstGeom>
          <a:solidFill>
            <a:srgbClr val="FFFFCC"/>
          </a:solidFill>
          <a:ln w="25400" cap="flat" cmpd="sng" algn="ctr">
            <a:solidFill>
              <a:srgbClr val="4F81BD">
                <a:shade val="50000"/>
              </a:srgbClr>
            </a:solidFill>
            <a:prstDash val="solid"/>
          </a:ln>
          <a:effectLst/>
        </p:spPr>
        <p:txBody>
          <a:bodyPr rtlCol="0" anchor="ctr"/>
          <a:lstStyle/>
          <a:p>
            <a:pPr algn="ctr"/>
            <a:r>
              <a:rPr lang="vi-VN" sz="3200" b="1" i="1" dirty="0" smtClean="0">
                <a:solidFill>
                  <a:srgbClr val="C00000"/>
                </a:solidFill>
                <a:latin typeface="+mj-lt"/>
              </a:rPr>
              <a:t>Kể một số khái niệm địa lí , kĩ năng địa lí mà em biết</a:t>
            </a:r>
            <a:endParaRPr lang="en-US" sz="3200" b="1" i="1" dirty="0">
              <a:solidFill>
                <a:srgbClr val="C00000"/>
              </a:solidFill>
              <a:latin typeface="+mj-lt"/>
            </a:endParaRPr>
          </a:p>
        </p:txBody>
      </p:sp>
      <p:sp>
        <p:nvSpPr>
          <p:cNvPr id="7" name="Rounded Rectangle 6"/>
          <p:cNvSpPr/>
          <p:nvPr/>
        </p:nvSpPr>
        <p:spPr>
          <a:xfrm>
            <a:off x="2971800" y="4267200"/>
            <a:ext cx="3581400" cy="213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smtClean="0">
              <a:solidFill>
                <a:schemeClr val="tx2"/>
              </a:solidFill>
              <a:latin typeface="+mj-lt"/>
            </a:endParaRPr>
          </a:p>
          <a:p>
            <a:pPr algn="ctr"/>
            <a:endParaRPr lang="en-US" sz="2800" dirty="0">
              <a:solidFill>
                <a:schemeClr val="tx2"/>
              </a:solidFill>
              <a:latin typeface="+mj-lt"/>
            </a:endParaRPr>
          </a:p>
          <a:p>
            <a:pPr algn="ctr"/>
            <a:endParaRPr lang="en-US" sz="2800" dirty="0">
              <a:solidFill>
                <a:schemeClr val="tx2"/>
              </a:solidFill>
              <a:latin typeface="+mj-lt"/>
            </a:endParaRPr>
          </a:p>
        </p:txBody>
      </p:sp>
      <p:sp>
        <p:nvSpPr>
          <p:cNvPr id="8" name="Rounded Rectangle 7"/>
          <p:cNvSpPr/>
          <p:nvPr/>
        </p:nvSpPr>
        <p:spPr>
          <a:xfrm>
            <a:off x="-28222" y="3239830"/>
            <a:ext cx="2133600" cy="6299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smtClean="0">
              <a:solidFill>
                <a:schemeClr val="tx2"/>
              </a:solidFill>
              <a:latin typeface="+mj-lt"/>
            </a:endParaRPr>
          </a:p>
          <a:p>
            <a:pPr algn="ctr"/>
            <a:r>
              <a:rPr lang="vi-VN" sz="2800" dirty="0" smtClean="0">
                <a:solidFill>
                  <a:schemeClr val="tx2"/>
                </a:solidFill>
                <a:latin typeface="+mj-lt"/>
              </a:rPr>
              <a:t>- Sóng thần</a:t>
            </a:r>
          </a:p>
          <a:p>
            <a:pPr algn="ctr"/>
            <a:endParaRPr lang="en-US" sz="2800" dirty="0">
              <a:solidFill>
                <a:schemeClr val="tx2"/>
              </a:solidFill>
              <a:latin typeface="+mj-lt"/>
            </a:endParaRPr>
          </a:p>
        </p:txBody>
      </p:sp>
      <p:sp>
        <p:nvSpPr>
          <p:cNvPr id="9" name="Rounded Rectangle 8"/>
          <p:cNvSpPr/>
          <p:nvPr/>
        </p:nvSpPr>
        <p:spPr>
          <a:xfrm>
            <a:off x="1" y="4141934"/>
            <a:ext cx="4267200" cy="2687844"/>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Khí</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hậu</a:t>
            </a:r>
            <a:endParaRPr lang="en-US" sz="2800" dirty="0">
              <a:solidFill>
                <a:schemeClr val="tx2"/>
              </a:solidFill>
              <a:latin typeface="Times New Roman" panose="02020603050405020304" pitchFamily="18" charset="0"/>
              <a:cs typeface="Times New Roman" panose="02020603050405020304" pitchFamily="18" charset="0"/>
            </a:endParaRPr>
          </a:p>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Địa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hình</a:t>
            </a:r>
            <a:endParaRPr lang="en-US" sz="2800" dirty="0">
              <a:solidFill>
                <a:schemeClr val="tx2"/>
              </a:solidFill>
              <a:latin typeface="Times New Roman" panose="02020603050405020304" pitchFamily="18" charset="0"/>
              <a:cs typeface="Times New Roman" panose="02020603050405020304" pitchFamily="18" charset="0"/>
            </a:endParaRPr>
          </a:p>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Thiên</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tai</a:t>
            </a:r>
          </a:p>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Tài</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nguyên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thiên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nhiên</a:t>
            </a:r>
            <a:r>
              <a:rPr lang="en-US" sz="2800" dirty="0">
                <a:solidFill>
                  <a:schemeClr val="tx2"/>
                </a:solidFill>
                <a:latin typeface="Times New Roman" panose="02020603050405020304" pitchFamily="18" charset="0"/>
                <a:cs typeface="Times New Roman" panose="02020603050405020304" pitchFamily="18" charset="0"/>
              </a:rPr>
              <a:t>…</a:t>
            </a:r>
          </a:p>
          <a:p>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Các</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cụ</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đồ</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biểu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đồ</a:t>
            </a:r>
            <a:r>
              <a:rPr lang="en-US" sz="2800" dirty="0">
                <a:solidFill>
                  <a:schemeClr val="tx2"/>
                </a:solidFill>
                <a:latin typeface="Times New Roman" panose="02020603050405020304" pitchFamily="18" charset="0"/>
                <a:cs typeface="Times New Roman" panose="02020603050405020304" pitchFamily="18" charset="0"/>
              </a:rPr>
              <a:t>…</a:t>
            </a:r>
            <a:endParaRPr lang="en-US" sz="4000" dirty="0">
              <a:solidFill>
                <a:schemeClr val="tx2"/>
              </a:solidFill>
              <a:latin typeface="Times New Roman" panose="02020603050405020304" pitchFamily="18" charset="0"/>
              <a:cs typeface="Times New Roman" panose="02020603050405020304" pitchFamily="18" charset="0"/>
            </a:endParaRPr>
          </a:p>
          <a:p>
            <a:pPr algn="ctr"/>
            <a:endParaRPr lang="en-US" sz="2800" dirty="0">
              <a:solidFill>
                <a:schemeClr val="tx2"/>
              </a:solidFill>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3063633927"/>
              </p:ext>
            </p:extLst>
          </p:nvPr>
        </p:nvGraphicFramePr>
        <p:xfrm>
          <a:off x="4570730" y="2516382"/>
          <a:ext cx="4284134" cy="4347262"/>
        </p:xfrm>
        <a:graphic>
          <a:graphicData uri="http://schemas.openxmlformats.org/drawingml/2006/table">
            <a:tbl>
              <a:tblPr firstRow="1" bandRow="1">
                <a:tableStyleId>{5C22544A-7EE6-4342-B048-85BDC9FD1C3A}</a:tableStyleId>
              </a:tblPr>
              <a:tblGrid>
                <a:gridCol w="4284134">
                  <a:extLst>
                    <a:ext uri="{9D8B030D-6E8A-4147-A177-3AD203B41FA5}">
                      <a16:colId xmlns:a16="http://schemas.microsoft.com/office/drawing/2014/main" val="2919981250"/>
                    </a:ext>
                  </a:extLst>
                </a:gridCol>
              </a:tblGrid>
              <a:tr h="824494">
                <a:tc>
                  <a:txBody>
                    <a:bodyPr/>
                    <a:lstStyle/>
                    <a:p>
                      <a:pPr algn="ctr"/>
                      <a:r>
                        <a:rPr lang="vi-VN" sz="2800" dirty="0" smtClean="0">
                          <a:latin typeface="+mj-lt"/>
                        </a:rPr>
                        <a:t>Kĩ năng địa lí:</a:t>
                      </a:r>
                      <a:endParaRPr lang="en-US" sz="2800" dirty="0">
                        <a:latin typeface="+mj-lt"/>
                      </a:endParaRPr>
                    </a:p>
                  </a:txBody>
                  <a:tcPr/>
                </a:tc>
                <a:extLst>
                  <a:ext uri="{0D108BD9-81ED-4DB2-BD59-A6C34878D82A}">
                    <a16:rowId xmlns:a16="http://schemas.microsoft.com/office/drawing/2014/main" val="2196070080"/>
                  </a:ext>
                </a:extLst>
              </a:tr>
              <a:tr h="3522768">
                <a:tc>
                  <a:txBody>
                    <a:bodyPr/>
                    <a:lstStyle/>
                    <a:p>
                      <a:pPr lvl="0"/>
                      <a:endParaRPr lang="en-US" sz="2800" dirty="0">
                        <a:latin typeface="+mj-lt"/>
                      </a:endParaRPr>
                    </a:p>
                  </a:txBody>
                  <a:tcPr>
                    <a:solidFill>
                      <a:srgbClr val="FFCCFF"/>
                    </a:solidFill>
                  </a:tcPr>
                </a:tc>
                <a:extLst>
                  <a:ext uri="{0D108BD9-81ED-4DB2-BD59-A6C34878D82A}">
                    <a16:rowId xmlns:a16="http://schemas.microsoft.com/office/drawing/2014/main" val="641037569"/>
                  </a:ext>
                </a:extLst>
              </a:tr>
            </a:tbl>
          </a:graphicData>
        </a:graphic>
      </p:graphicFrame>
      <p:sp>
        <p:nvSpPr>
          <p:cNvPr id="11" name="Rounded Rectangle 10"/>
          <p:cNvSpPr/>
          <p:nvPr/>
        </p:nvSpPr>
        <p:spPr>
          <a:xfrm>
            <a:off x="4562122" y="3275128"/>
            <a:ext cx="4292742" cy="8489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a:t>
            </a:r>
            <a:r>
              <a:rPr lang="en-US" sz="2800" dirty="0" err="1" smtClean="0">
                <a:solidFill>
                  <a:schemeClr val="tx2"/>
                </a:solidFill>
                <a:latin typeface="Times New Roman" panose="02020603050405020304" pitchFamily="18" charset="0"/>
                <a:cs typeface="Times New Roman" panose="02020603050405020304" pitchFamily="18" charset="0"/>
              </a:rPr>
              <a:t>hòng</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tránh</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s</a:t>
            </a:r>
            <a:r>
              <a:rPr lang="vi-VN" sz="2800" dirty="0" smtClean="0">
                <a:solidFill>
                  <a:schemeClr val="tx2"/>
                </a:solidFill>
                <a:latin typeface="Times New Roman" panose="02020603050405020304" pitchFamily="18" charset="0"/>
                <a:cs typeface="Times New Roman" panose="02020603050405020304" pitchFamily="18" charset="0"/>
              </a:rPr>
              <a:t>óng thần</a:t>
            </a:r>
          </a:p>
        </p:txBody>
      </p:sp>
      <p:sp>
        <p:nvSpPr>
          <p:cNvPr id="12" name="Rounded Rectangle 11"/>
          <p:cNvSpPr/>
          <p:nvPr/>
        </p:nvSpPr>
        <p:spPr>
          <a:xfrm>
            <a:off x="4806243" y="3976512"/>
            <a:ext cx="4100972" cy="2825044"/>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Quan</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sát</a:t>
            </a:r>
            <a:endParaRPr lang="en-US" sz="2800" dirty="0">
              <a:solidFill>
                <a:schemeClr val="tx2"/>
              </a:solidFill>
              <a:latin typeface="Times New Roman" panose="02020603050405020304" pitchFamily="18" charset="0"/>
              <a:cs typeface="Times New Roman" panose="02020603050405020304" pitchFamily="18" charset="0"/>
            </a:endParaRPr>
          </a:p>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Phân</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tích</a:t>
            </a:r>
            <a:endParaRPr lang="en-US" sz="2800" dirty="0">
              <a:solidFill>
                <a:schemeClr val="tx2"/>
              </a:solidFill>
              <a:latin typeface="Times New Roman" panose="02020603050405020304" pitchFamily="18" charset="0"/>
              <a:cs typeface="Times New Roman" panose="02020603050405020304" pitchFamily="18" charset="0"/>
            </a:endParaRPr>
          </a:p>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Xử</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lí</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số</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liệu</a:t>
            </a:r>
            <a:endParaRPr lang="en-US" sz="2800" dirty="0">
              <a:solidFill>
                <a:schemeClr val="tx2"/>
              </a:solidFill>
              <a:latin typeface="Times New Roman" panose="02020603050405020304" pitchFamily="18" charset="0"/>
              <a:cs typeface="Times New Roman" panose="02020603050405020304" pitchFamily="18" charset="0"/>
            </a:endParaRPr>
          </a:p>
          <a:p>
            <a:pPr lvl="0"/>
            <a:r>
              <a:rPr lang="vi-VN"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Xác</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định</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phương</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hướng</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4000" dirty="0">
              <a:solidFill>
                <a:schemeClr val="tx2"/>
              </a:solidFill>
              <a:latin typeface="Times New Roman" panose="02020603050405020304" pitchFamily="18" charset="0"/>
              <a:cs typeface="Times New Roman" panose="02020603050405020304" pitchFamily="18" charset="0"/>
            </a:endParaRPr>
          </a:p>
          <a:p>
            <a:pPr algn="ctr"/>
            <a:endParaRPr lang="en-US" sz="2800" dirty="0">
              <a:solidFill>
                <a:schemeClr val="tx2"/>
              </a:solidFill>
              <a:latin typeface="+mj-lt"/>
            </a:endParaRPr>
          </a:p>
        </p:txBody>
      </p:sp>
    </p:spTree>
    <p:extLst>
      <p:ext uri="{BB962C8B-B14F-4D97-AF65-F5344CB8AC3E}">
        <p14:creationId xmlns:p14="http://schemas.microsoft.com/office/powerpoint/2010/main" val="14599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8" y="1600200"/>
            <a:ext cx="9144000" cy="5226756"/>
          </a:xfrm>
          <a:prstGeom prst="rect">
            <a:avLst/>
          </a:prstGeom>
        </p:spPr>
      </p:pic>
      <p:sp>
        <p:nvSpPr>
          <p:cNvPr id="4" name="Title 1"/>
          <p:cNvSpPr txBox="1">
            <a:spLocks/>
          </p:cNvSpPr>
          <p:nvPr/>
        </p:nvSpPr>
        <p:spPr>
          <a:xfrm>
            <a:off x="19756" y="0"/>
            <a:ext cx="9124244" cy="1600200"/>
          </a:xfrm>
          <a:prstGeom prst="rect">
            <a:avLst/>
          </a:prstGeom>
          <a:solidFill>
            <a:srgbClr val="FFFF99"/>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600" b="0" i="1" u="none" strike="noStrike" kern="1200" cap="none" spc="0" normalizeH="0" baseline="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Quan</a:t>
            </a:r>
            <a:r>
              <a:rPr kumimoji="0" lang="en-US" sz="2600" b="0"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baseline="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sát</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vào</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bảng</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số</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liệu</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và</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biểu</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đồ</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cùng</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thể</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hiện</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1 </a:t>
            </a:r>
            <a:r>
              <a:rPr kumimoji="0" lang="en-US" sz="2600" b="0" i="1" u="none" strike="noStrike" kern="1200" cap="none" spc="0" normalizeH="0" noProof="0" dirty="0" err="1"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nội</a:t>
            </a:r>
            <a:r>
              <a:rPr kumimoji="0" lang="en-US" sz="2600" b="0" i="1"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dung)</a:t>
            </a:r>
          </a:p>
          <a:p>
            <a:pPr marL="0" marR="0" lvl="0" indent="0" defTabSz="914400" rtl="0" eaLnBrk="1" fontAlgn="auto" latinLnBrk="0" hangingPunct="1">
              <a:lnSpc>
                <a:spcPct val="100000"/>
              </a:lnSpc>
              <a:spcBef>
                <a:spcPct val="0"/>
              </a:spcBef>
              <a:spcAft>
                <a:spcPts val="0"/>
              </a:spcAft>
              <a:buClrTx/>
              <a:buSzTx/>
              <a:buFontTx/>
              <a:buNone/>
              <a:tabLst/>
              <a:defRPr/>
            </a:pPr>
            <a:r>
              <a:rPr kumimoji="0" lang="vi-VN" sz="2800" b="0"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Nhận xét, so sánh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mức</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độ</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trực</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quan</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chi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tiết</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của</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biểu</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đồ</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so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với</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bảng</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số</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smtClean="0">
                <a:ln>
                  <a:noFill/>
                </a:ln>
                <a:solidFill>
                  <a:srgbClr val="C00000"/>
                </a:solidFill>
                <a:effectLst/>
                <a:uLnTx/>
                <a:uFillTx/>
                <a:latin typeface="Times New Roman" panose="02020603050405020304" pitchFamily="18" charset="0"/>
                <a:ea typeface="+mj-ea"/>
                <a:cs typeface="Times New Roman" panose="02020603050405020304" pitchFamily="18" charset="0"/>
              </a:rPr>
              <a:t>liệu</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5" name="Oval Callout 4"/>
          <p:cNvSpPr/>
          <p:nvPr/>
        </p:nvSpPr>
        <p:spPr>
          <a:xfrm>
            <a:off x="5542845" y="914400"/>
            <a:ext cx="3657600" cy="1752600"/>
          </a:xfrm>
          <a:prstGeom prst="wedgeEllipseCallout">
            <a:avLst>
              <a:gd name="adj1" fmla="val -78728"/>
              <a:gd name="adj2" fmla="val 447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Để</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vẽ</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được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biểu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đồ</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các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cần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năng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gì</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410200" y="2667000"/>
            <a:ext cx="3429000" cy="190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sát</a:t>
            </a:r>
            <a:endParaRPr lang="en-US" sz="3200" dirty="0" smtClean="0">
              <a:latin typeface="Times New Roman" panose="02020603050405020304" pitchFamily="18" charset="0"/>
              <a:cs typeface="Times New Roman" panose="02020603050405020304" pitchFamily="18" charset="0"/>
            </a:endParaRPr>
          </a:p>
          <a:p>
            <a:pPr marL="285750" indent="-285750">
              <a:buFontTx/>
              <a:buChar char="-"/>
            </a:pP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tích</a:t>
            </a:r>
            <a:endParaRPr lang="en-US" sz="3200" dirty="0" smtClean="0">
              <a:latin typeface="Times New Roman" panose="02020603050405020304" pitchFamily="18" charset="0"/>
              <a:cs typeface="Times New Roman" panose="02020603050405020304" pitchFamily="18" charset="0"/>
            </a:endParaRPr>
          </a:p>
          <a:p>
            <a:pPr marL="285750" indent="-285750">
              <a:buFontTx/>
              <a:buChar char="-"/>
            </a:pPr>
            <a:r>
              <a:rPr lang="en-US" sz="3200" dirty="0" err="1" smtClean="0">
                <a:latin typeface="Times New Roman" panose="02020603050405020304" pitchFamily="18" charset="0"/>
                <a:cs typeface="Times New Roman" panose="02020603050405020304" pitchFamily="18" charset="0"/>
              </a:rPr>
              <a:t>Xử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liệu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0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05:00</a:t>
            </a:r>
          </a:p>
        </p:txBody>
      </p:sp>
      <p:sp>
        <p:nvSpPr>
          <p:cNvPr id="6" name="Rounded Rectangle 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04:59</a:t>
            </a:r>
          </a:p>
        </p:txBody>
      </p:sp>
      <p:sp>
        <p:nvSpPr>
          <p:cNvPr id="7" name="Rounded Rectangle 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04:58</a:t>
            </a:r>
          </a:p>
        </p:txBody>
      </p:sp>
      <p:sp>
        <p:nvSpPr>
          <p:cNvPr id="8" name="Rounded Rectangle 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04:57</a:t>
            </a:r>
          </a:p>
        </p:txBody>
      </p:sp>
      <p:sp>
        <p:nvSpPr>
          <p:cNvPr id="9" name="Rounded Rectangle 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04:56</a:t>
            </a:r>
          </a:p>
        </p:txBody>
      </p:sp>
      <p:sp>
        <p:nvSpPr>
          <p:cNvPr id="10" name="Rounded Rectangle 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04:55</a:t>
            </a:r>
          </a:p>
        </p:txBody>
      </p:sp>
      <p:sp>
        <p:nvSpPr>
          <p:cNvPr id="11" name="Rounded Rectangle 1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04:54</a:t>
            </a:r>
          </a:p>
        </p:txBody>
      </p:sp>
      <p:sp>
        <p:nvSpPr>
          <p:cNvPr id="12" name="Rounded Rectangle 1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04:53</a:t>
            </a:r>
          </a:p>
        </p:txBody>
      </p:sp>
      <p:sp>
        <p:nvSpPr>
          <p:cNvPr id="13" name="Rounded Rectangle 1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04:52</a:t>
            </a:r>
          </a:p>
        </p:txBody>
      </p:sp>
      <p:sp>
        <p:nvSpPr>
          <p:cNvPr id="14" name="Rounded Rectangle 1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04:51</a:t>
            </a:r>
          </a:p>
        </p:txBody>
      </p:sp>
      <p:sp>
        <p:nvSpPr>
          <p:cNvPr id="15" name="Rounded Rectangle 1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04:50</a:t>
            </a:r>
          </a:p>
        </p:txBody>
      </p:sp>
      <p:sp>
        <p:nvSpPr>
          <p:cNvPr id="16" name="Rounded Rectangle 1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04:49</a:t>
            </a:r>
          </a:p>
        </p:txBody>
      </p:sp>
      <p:sp>
        <p:nvSpPr>
          <p:cNvPr id="17" name="Rounded Rectangle 1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04:48</a:t>
            </a:r>
          </a:p>
        </p:txBody>
      </p:sp>
      <p:sp>
        <p:nvSpPr>
          <p:cNvPr id="18" name="Rounded Rectangle 1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04:47</a:t>
            </a:r>
          </a:p>
        </p:txBody>
      </p:sp>
      <p:sp>
        <p:nvSpPr>
          <p:cNvPr id="19" name="Rounded Rectangle 1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04:46</a:t>
            </a:r>
          </a:p>
        </p:txBody>
      </p:sp>
      <p:sp>
        <p:nvSpPr>
          <p:cNvPr id="20" name="Rounded Rectangle 1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04:45</a:t>
            </a:r>
          </a:p>
        </p:txBody>
      </p:sp>
      <p:sp>
        <p:nvSpPr>
          <p:cNvPr id="21" name="Rounded Rectangle 2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04:44</a:t>
            </a:r>
          </a:p>
        </p:txBody>
      </p:sp>
      <p:sp>
        <p:nvSpPr>
          <p:cNvPr id="22" name="Rounded Rectangle 2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04:43</a:t>
            </a:r>
          </a:p>
        </p:txBody>
      </p:sp>
      <p:sp>
        <p:nvSpPr>
          <p:cNvPr id="23" name="Rounded Rectangle 2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04:42</a:t>
            </a:r>
          </a:p>
        </p:txBody>
      </p:sp>
      <p:sp>
        <p:nvSpPr>
          <p:cNvPr id="24" name="Rounded Rectangle 2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04:41</a:t>
            </a:r>
          </a:p>
        </p:txBody>
      </p:sp>
      <p:sp>
        <p:nvSpPr>
          <p:cNvPr id="25" name="Rounded Rectangle 2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04:40</a:t>
            </a:r>
          </a:p>
        </p:txBody>
      </p:sp>
      <p:sp>
        <p:nvSpPr>
          <p:cNvPr id="26" name="Rounded Rectangle 2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04:39</a:t>
            </a:r>
          </a:p>
        </p:txBody>
      </p:sp>
      <p:sp>
        <p:nvSpPr>
          <p:cNvPr id="27" name="Rounded Rectangle 2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04:38</a:t>
            </a:r>
          </a:p>
        </p:txBody>
      </p:sp>
      <p:sp>
        <p:nvSpPr>
          <p:cNvPr id="28" name="Rounded Rectangle 2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04:37</a:t>
            </a:r>
          </a:p>
        </p:txBody>
      </p:sp>
      <p:sp>
        <p:nvSpPr>
          <p:cNvPr id="29" name="Rounded Rectangle 2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04:36</a:t>
            </a:r>
          </a:p>
        </p:txBody>
      </p:sp>
      <p:sp>
        <p:nvSpPr>
          <p:cNvPr id="30" name="Rounded Rectangle 2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04:35</a:t>
            </a:r>
          </a:p>
        </p:txBody>
      </p:sp>
      <p:sp>
        <p:nvSpPr>
          <p:cNvPr id="31" name="Rounded Rectangle 3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04:34</a:t>
            </a:r>
          </a:p>
        </p:txBody>
      </p:sp>
      <p:sp>
        <p:nvSpPr>
          <p:cNvPr id="32" name="Rounded Rectangle 3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04:33</a:t>
            </a:r>
          </a:p>
        </p:txBody>
      </p:sp>
      <p:sp>
        <p:nvSpPr>
          <p:cNvPr id="33" name="Rounded Rectangle 3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04:32</a:t>
            </a:r>
          </a:p>
        </p:txBody>
      </p:sp>
      <p:sp>
        <p:nvSpPr>
          <p:cNvPr id="34" name="Rounded Rectangle 3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04:31</a:t>
            </a:r>
          </a:p>
        </p:txBody>
      </p:sp>
      <p:sp>
        <p:nvSpPr>
          <p:cNvPr id="35" name="Rounded Rectangle 3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04:30</a:t>
            </a:r>
          </a:p>
        </p:txBody>
      </p:sp>
      <p:sp>
        <p:nvSpPr>
          <p:cNvPr id="36" name="Rounded Rectangle 3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04:29</a:t>
            </a:r>
          </a:p>
        </p:txBody>
      </p:sp>
      <p:sp>
        <p:nvSpPr>
          <p:cNvPr id="37" name="Rounded Rectangle 3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04:28</a:t>
            </a:r>
          </a:p>
        </p:txBody>
      </p:sp>
      <p:sp>
        <p:nvSpPr>
          <p:cNvPr id="38" name="Rounded Rectangle 3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04:27</a:t>
            </a:r>
          </a:p>
        </p:txBody>
      </p:sp>
      <p:sp>
        <p:nvSpPr>
          <p:cNvPr id="39" name="Rounded Rectangle 3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04:26</a:t>
            </a:r>
          </a:p>
        </p:txBody>
      </p:sp>
      <p:sp>
        <p:nvSpPr>
          <p:cNvPr id="40" name="Rounded Rectangle 3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04:25</a:t>
            </a:r>
          </a:p>
        </p:txBody>
      </p:sp>
      <p:sp>
        <p:nvSpPr>
          <p:cNvPr id="41" name="Rounded Rectangle 4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04:24</a:t>
            </a:r>
          </a:p>
        </p:txBody>
      </p:sp>
      <p:sp>
        <p:nvSpPr>
          <p:cNvPr id="42" name="Rounded Rectangle 4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04:23</a:t>
            </a:r>
          </a:p>
        </p:txBody>
      </p:sp>
      <p:sp>
        <p:nvSpPr>
          <p:cNvPr id="43" name="Rounded Rectangle 4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04:22</a:t>
            </a:r>
          </a:p>
        </p:txBody>
      </p:sp>
      <p:sp>
        <p:nvSpPr>
          <p:cNvPr id="44" name="Rounded Rectangle 4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04:21</a:t>
            </a:r>
          </a:p>
        </p:txBody>
      </p:sp>
      <p:sp>
        <p:nvSpPr>
          <p:cNvPr id="45" name="Rounded Rectangle 4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04:20</a:t>
            </a:r>
          </a:p>
        </p:txBody>
      </p:sp>
      <p:sp>
        <p:nvSpPr>
          <p:cNvPr id="46" name="Rounded Rectangle 4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04:19</a:t>
            </a:r>
          </a:p>
        </p:txBody>
      </p:sp>
      <p:sp>
        <p:nvSpPr>
          <p:cNvPr id="47" name="Rounded Rectangle 4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04:18</a:t>
            </a:r>
          </a:p>
        </p:txBody>
      </p:sp>
      <p:sp>
        <p:nvSpPr>
          <p:cNvPr id="48" name="Rounded Rectangle 4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04:17</a:t>
            </a:r>
          </a:p>
        </p:txBody>
      </p:sp>
      <p:sp>
        <p:nvSpPr>
          <p:cNvPr id="49" name="Rounded Rectangle 4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04:16</a:t>
            </a:r>
          </a:p>
        </p:txBody>
      </p:sp>
      <p:sp>
        <p:nvSpPr>
          <p:cNvPr id="50" name="Rounded Rectangle 4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04:15</a:t>
            </a:r>
          </a:p>
        </p:txBody>
      </p:sp>
      <p:sp>
        <p:nvSpPr>
          <p:cNvPr id="51" name="Rounded Rectangle 5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04:14</a:t>
            </a:r>
          </a:p>
        </p:txBody>
      </p:sp>
      <p:sp>
        <p:nvSpPr>
          <p:cNvPr id="52" name="Rounded Rectangle 5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04:13</a:t>
            </a:r>
          </a:p>
        </p:txBody>
      </p:sp>
      <p:sp>
        <p:nvSpPr>
          <p:cNvPr id="53" name="Rounded Rectangle 5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04:12</a:t>
            </a:r>
          </a:p>
        </p:txBody>
      </p:sp>
      <p:sp>
        <p:nvSpPr>
          <p:cNvPr id="54" name="Rounded Rectangle 5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04:11</a:t>
            </a:r>
          </a:p>
        </p:txBody>
      </p:sp>
      <p:sp>
        <p:nvSpPr>
          <p:cNvPr id="55" name="Rounded Rectangle 5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04:10</a:t>
            </a:r>
          </a:p>
        </p:txBody>
      </p:sp>
      <p:sp>
        <p:nvSpPr>
          <p:cNvPr id="56" name="Rounded Rectangle 5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04:09</a:t>
            </a:r>
          </a:p>
        </p:txBody>
      </p:sp>
      <p:sp>
        <p:nvSpPr>
          <p:cNvPr id="57" name="Rounded Rectangle 5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04:08</a:t>
            </a:r>
          </a:p>
        </p:txBody>
      </p:sp>
      <p:sp>
        <p:nvSpPr>
          <p:cNvPr id="58" name="Rounded Rectangle 5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04:07</a:t>
            </a:r>
          </a:p>
        </p:txBody>
      </p:sp>
      <p:sp>
        <p:nvSpPr>
          <p:cNvPr id="59" name="Rounded Rectangle 5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04:06</a:t>
            </a:r>
          </a:p>
        </p:txBody>
      </p:sp>
      <p:sp>
        <p:nvSpPr>
          <p:cNvPr id="60" name="Rounded Rectangle 5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04:05</a:t>
            </a:r>
          </a:p>
        </p:txBody>
      </p:sp>
      <p:sp>
        <p:nvSpPr>
          <p:cNvPr id="61" name="Rounded Rectangle 6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04:04</a:t>
            </a:r>
          </a:p>
        </p:txBody>
      </p:sp>
      <p:sp>
        <p:nvSpPr>
          <p:cNvPr id="62" name="Rounded Rectangle 6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04:03</a:t>
            </a:r>
          </a:p>
        </p:txBody>
      </p:sp>
      <p:sp>
        <p:nvSpPr>
          <p:cNvPr id="63" name="Rounded Rectangle 6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04:02</a:t>
            </a:r>
          </a:p>
        </p:txBody>
      </p:sp>
      <p:sp>
        <p:nvSpPr>
          <p:cNvPr id="64" name="Rounded Rectangle 6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04:01</a:t>
            </a:r>
          </a:p>
        </p:txBody>
      </p:sp>
      <p:sp>
        <p:nvSpPr>
          <p:cNvPr id="65" name="Rounded Rectangle 6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04:00</a:t>
            </a:r>
          </a:p>
        </p:txBody>
      </p:sp>
      <p:sp>
        <p:nvSpPr>
          <p:cNvPr id="66" name="Rounded Rectangle 6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03:59</a:t>
            </a:r>
          </a:p>
        </p:txBody>
      </p:sp>
      <p:sp>
        <p:nvSpPr>
          <p:cNvPr id="67" name="Rounded Rectangle 6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03:58</a:t>
            </a:r>
          </a:p>
        </p:txBody>
      </p:sp>
      <p:sp>
        <p:nvSpPr>
          <p:cNvPr id="68" name="Rounded Rectangle 6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03:57</a:t>
            </a:r>
          </a:p>
        </p:txBody>
      </p:sp>
      <p:sp>
        <p:nvSpPr>
          <p:cNvPr id="69" name="Rounded Rectangle 6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03:56</a:t>
            </a:r>
          </a:p>
        </p:txBody>
      </p:sp>
      <p:sp>
        <p:nvSpPr>
          <p:cNvPr id="70" name="Rounded Rectangle 6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03:55</a:t>
            </a:r>
          </a:p>
        </p:txBody>
      </p:sp>
      <p:sp>
        <p:nvSpPr>
          <p:cNvPr id="71" name="Rounded Rectangle 7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03:54</a:t>
            </a:r>
          </a:p>
        </p:txBody>
      </p:sp>
      <p:sp>
        <p:nvSpPr>
          <p:cNvPr id="72" name="Rounded Rectangle 7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03:53</a:t>
            </a:r>
          </a:p>
        </p:txBody>
      </p:sp>
      <p:sp>
        <p:nvSpPr>
          <p:cNvPr id="73" name="Rounded Rectangle 7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03:52</a:t>
            </a:r>
          </a:p>
        </p:txBody>
      </p:sp>
      <p:sp>
        <p:nvSpPr>
          <p:cNvPr id="74" name="Rounded Rectangle 7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03:51</a:t>
            </a:r>
          </a:p>
        </p:txBody>
      </p:sp>
      <p:sp>
        <p:nvSpPr>
          <p:cNvPr id="75" name="Rounded Rectangle 7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03:50</a:t>
            </a:r>
          </a:p>
        </p:txBody>
      </p:sp>
      <p:sp>
        <p:nvSpPr>
          <p:cNvPr id="76" name="Rounded Rectangle 7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03:49</a:t>
            </a:r>
          </a:p>
        </p:txBody>
      </p:sp>
      <p:sp>
        <p:nvSpPr>
          <p:cNvPr id="77" name="Rounded Rectangle 7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03:48</a:t>
            </a:r>
          </a:p>
        </p:txBody>
      </p:sp>
      <p:sp>
        <p:nvSpPr>
          <p:cNvPr id="78" name="Rounded Rectangle 7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03:47</a:t>
            </a:r>
          </a:p>
        </p:txBody>
      </p:sp>
      <p:sp>
        <p:nvSpPr>
          <p:cNvPr id="79" name="Rounded Rectangle 7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03:46</a:t>
            </a:r>
          </a:p>
        </p:txBody>
      </p:sp>
      <p:sp>
        <p:nvSpPr>
          <p:cNvPr id="80" name="Rounded Rectangle 7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03:45</a:t>
            </a:r>
          </a:p>
        </p:txBody>
      </p:sp>
      <p:sp>
        <p:nvSpPr>
          <p:cNvPr id="81" name="Rounded Rectangle 8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03:44</a:t>
            </a:r>
          </a:p>
        </p:txBody>
      </p:sp>
      <p:sp>
        <p:nvSpPr>
          <p:cNvPr id="82" name="Rounded Rectangle 8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03:43</a:t>
            </a:r>
          </a:p>
        </p:txBody>
      </p:sp>
      <p:sp>
        <p:nvSpPr>
          <p:cNvPr id="83" name="Rounded Rectangle 8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03:42</a:t>
            </a:r>
          </a:p>
        </p:txBody>
      </p:sp>
      <p:sp>
        <p:nvSpPr>
          <p:cNvPr id="84" name="Rounded Rectangle 8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03:41</a:t>
            </a:r>
          </a:p>
        </p:txBody>
      </p:sp>
      <p:sp>
        <p:nvSpPr>
          <p:cNvPr id="85" name="Rounded Rectangle 8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03:40</a:t>
            </a:r>
          </a:p>
        </p:txBody>
      </p:sp>
      <p:sp>
        <p:nvSpPr>
          <p:cNvPr id="86" name="Rounded Rectangle 8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03:39</a:t>
            </a:r>
          </a:p>
        </p:txBody>
      </p:sp>
      <p:sp>
        <p:nvSpPr>
          <p:cNvPr id="87" name="Rounded Rectangle 8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03:38</a:t>
            </a:r>
          </a:p>
        </p:txBody>
      </p:sp>
      <p:sp>
        <p:nvSpPr>
          <p:cNvPr id="88" name="Rounded Rectangle 8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03:37</a:t>
            </a:r>
          </a:p>
        </p:txBody>
      </p:sp>
      <p:sp>
        <p:nvSpPr>
          <p:cNvPr id="89" name="Rounded Rectangle 8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03:36</a:t>
            </a:r>
          </a:p>
        </p:txBody>
      </p:sp>
      <p:sp>
        <p:nvSpPr>
          <p:cNvPr id="90" name="Rounded Rectangle 8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03:35</a:t>
            </a:r>
          </a:p>
        </p:txBody>
      </p:sp>
      <p:sp>
        <p:nvSpPr>
          <p:cNvPr id="91" name="Rounded Rectangle 9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03:34</a:t>
            </a:r>
          </a:p>
        </p:txBody>
      </p:sp>
      <p:sp>
        <p:nvSpPr>
          <p:cNvPr id="92" name="Rounded Rectangle 9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03:33</a:t>
            </a:r>
          </a:p>
        </p:txBody>
      </p:sp>
      <p:sp>
        <p:nvSpPr>
          <p:cNvPr id="93" name="Rounded Rectangle 9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03:32</a:t>
            </a:r>
          </a:p>
        </p:txBody>
      </p:sp>
      <p:sp>
        <p:nvSpPr>
          <p:cNvPr id="94" name="Rounded Rectangle 9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03:31</a:t>
            </a:r>
          </a:p>
        </p:txBody>
      </p:sp>
      <p:sp>
        <p:nvSpPr>
          <p:cNvPr id="95" name="Rounded Rectangle 9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03:30</a:t>
            </a:r>
          </a:p>
        </p:txBody>
      </p:sp>
      <p:sp>
        <p:nvSpPr>
          <p:cNvPr id="96" name="Rounded Rectangle 9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03:29</a:t>
            </a:r>
          </a:p>
        </p:txBody>
      </p:sp>
      <p:sp>
        <p:nvSpPr>
          <p:cNvPr id="97" name="Rounded Rectangle 9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03:28</a:t>
            </a:r>
          </a:p>
        </p:txBody>
      </p:sp>
      <p:sp>
        <p:nvSpPr>
          <p:cNvPr id="98" name="Rounded Rectangle 9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03:27</a:t>
            </a:r>
          </a:p>
        </p:txBody>
      </p:sp>
      <p:sp>
        <p:nvSpPr>
          <p:cNvPr id="99" name="Rounded Rectangle 9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03:26</a:t>
            </a:r>
          </a:p>
        </p:txBody>
      </p:sp>
      <p:sp>
        <p:nvSpPr>
          <p:cNvPr id="100" name="Rounded Rectangle 9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03:25</a:t>
            </a:r>
          </a:p>
        </p:txBody>
      </p:sp>
      <p:sp>
        <p:nvSpPr>
          <p:cNvPr id="101" name="Rounded Rectangle 10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03:24</a:t>
            </a:r>
          </a:p>
        </p:txBody>
      </p:sp>
      <p:sp>
        <p:nvSpPr>
          <p:cNvPr id="102" name="Rounded Rectangle 10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03:23</a:t>
            </a:r>
          </a:p>
        </p:txBody>
      </p:sp>
      <p:sp>
        <p:nvSpPr>
          <p:cNvPr id="103" name="Rounded Rectangle 10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03:22</a:t>
            </a:r>
          </a:p>
        </p:txBody>
      </p:sp>
      <p:sp>
        <p:nvSpPr>
          <p:cNvPr id="104" name="Rounded Rectangle 10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03:21</a:t>
            </a:r>
          </a:p>
        </p:txBody>
      </p:sp>
      <p:sp>
        <p:nvSpPr>
          <p:cNvPr id="105" name="Rounded Rectangle 10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03:20</a:t>
            </a:r>
          </a:p>
        </p:txBody>
      </p:sp>
      <p:sp>
        <p:nvSpPr>
          <p:cNvPr id="106" name="Rounded Rectangle 10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03:19</a:t>
            </a:r>
          </a:p>
        </p:txBody>
      </p:sp>
      <p:sp>
        <p:nvSpPr>
          <p:cNvPr id="107" name="Rounded Rectangle 10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03:18</a:t>
            </a:r>
          </a:p>
        </p:txBody>
      </p:sp>
      <p:sp>
        <p:nvSpPr>
          <p:cNvPr id="108" name="Rounded Rectangle 10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03:17</a:t>
            </a:r>
          </a:p>
        </p:txBody>
      </p:sp>
      <p:sp>
        <p:nvSpPr>
          <p:cNvPr id="109" name="Rounded Rectangle 10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03:16</a:t>
            </a:r>
          </a:p>
        </p:txBody>
      </p:sp>
      <p:sp>
        <p:nvSpPr>
          <p:cNvPr id="110" name="Rounded Rectangle 10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03:15</a:t>
            </a:r>
          </a:p>
        </p:txBody>
      </p:sp>
      <p:sp>
        <p:nvSpPr>
          <p:cNvPr id="111" name="Rounded Rectangle 11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03:14</a:t>
            </a:r>
          </a:p>
        </p:txBody>
      </p:sp>
      <p:sp>
        <p:nvSpPr>
          <p:cNvPr id="112" name="Rounded Rectangle 11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03:13</a:t>
            </a:r>
          </a:p>
        </p:txBody>
      </p:sp>
      <p:sp>
        <p:nvSpPr>
          <p:cNvPr id="113" name="Rounded Rectangle 11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03:12</a:t>
            </a:r>
          </a:p>
        </p:txBody>
      </p:sp>
      <p:sp>
        <p:nvSpPr>
          <p:cNvPr id="114" name="Rounded Rectangle 11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03:11</a:t>
            </a:r>
          </a:p>
        </p:txBody>
      </p:sp>
      <p:sp>
        <p:nvSpPr>
          <p:cNvPr id="115" name="Rounded Rectangle 11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03:10</a:t>
            </a:r>
          </a:p>
        </p:txBody>
      </p:sp>
      <p:sp>
        <p:nvSpPr>
          <p:cNvPr id="116" name="Rounded Rectangle 11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03:09</a:t>
            </a:r>
          </a:p>
        </p:txBody>
      </p:sp>
      <p:sp>
        <p:nvSpPr>
          <p:cNvPr id="117" name="Rounded Rectangle 11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03:08</a:t>
            </a:r>
          </a:p>
        </p:txBody>
      </p:sp>
      <p:sp>
        <p:nvSpPr>
          <p:cNvPr id="118" name="Rounded Rectangle 11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03:07</a:t>
            </a:r>
          </a:p>
        </p:txBody>
      </p:sp>
      <p:sp>
        <p:nvSpPr>
          <p:cNvPr id="119" name="Rounded Rectangle 11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03:06</a:t>
            </a:r>
          </a:p>
        </p:txBody>
      </p:sp>
      <p:sp>
        <p:nvSpPr>
          <p:cNvPr id="120" name="Rounded Rectangle 11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03:05</a:t>
            </a:r>
          </a:p>
        </p:txBody>
      </p:sp>
      <p:sp>
        <p:nvSpPr>
          <p:cNvPr id="121" name="Rounded Rectangle 12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03:04</a:t>
            </a:r>
          </a:p>
        </p:txBody>
      </p:sp>
      <p:sp>
        <p:nvSpPr>
          <p:cNvPr id="122" name="Rounded Rectangle 12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03:03</a:t>
            </a:r>
          </a:p>
        </p:txBody>
      </p:sp>
      <p:sp>
        <p:nvSpPr>
          <p:cNvPr id="123" name="Rounded Rectangle 12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03:02</a:t>
            </a:r>
          </a:p>
        </p:txBody>
      </p:sp>
      <p:sp>
        <p:nvSpPr>
          <p:cNvPr id="124" name="Rounded Rectangle 12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03:01</a:t>
            </a:r>
          </a:p>
        </p:txBody>
      </p:sp>
      <p:sp>
        <p:nvSpPr>
          <p:cNvPr id="125" name="Rounded Rectangle 12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03:00</a:t>
            </a:r>
          </a:p>
        </p:txBody>
      </p:sp>
      <p:sp>
        <p:nvSpPr>
          <p:cNvPr id="126" name="Rounded Rectangle 12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02:59</a:t>
            </a:r>
          </a:p>
        </p:txBody>
      </p:sp>
      <p:sp>
        <p:nvSpPr>
          <p:cNvPr id="127" name="Rounded Rectangle 12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02:58</a:t>
            </a:r>
          </a:p>
        </p:txBody>
      </p:sp>
      <p:sp>
        <p:nvSpPr>
          <p:cNvPr id="128" name="Rounded Rectangle 12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02:57</a:t>
            </a:r>
          </a:p>
        </p:txBody>
      </p:sp>
      <p:sp>
        <p:nvSpPr>
          <p:cNvPr id="129" name="Rounded Rectangle 12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02:56</a:t>
            </a:r>
          </a:p>
        </p:txBody>
      </p:sp>
      <p:sp>
        <p:nvSpPr>
          <p:cNvPr id="130" name="Rounded Rectangle 12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02:55</a:t>
            </a:r>
          </a:p>
        </p:txBody>
      </p:sp>
      <p:sp>
        <p:nvSpPr>
          <p:cNvPr id="131" name="Rounded Rectangle 13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02:54</a:t>
            </a:r>
          </a:p>
        </p:txBody>
      </p:sp>
      <p:sp>
        <p:nvSpPr>
          <p:cNvPr id="132" name="Rounded Rectangle 13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02:53</a:t>
            </a:r>
          </a:p>
        </p:txBody>
      </p:sp>
      <p:sp>
        <p:nvSpPr>
          <p:cNvPr id="133" name="Rounded Rectangle 13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02:52</a:t>
            </a:r>
          </a:p>
        </p:txBody>
      </p:sp>
      <p:sp>
        <p:nvSpPr>
          <p:cNvPr id="134" name="Rounded Rectangle 13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02:51</a:t>
            </a:r>
          </a:p>
        </p:txBody>
      </p:sp>
      <p:sp>
        <p:nvSpPr>
          <p:cNvPr id="135" name="Rounded Rectangle 13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02:50</a:t>
            </a:r>
          </a:p>
        </p:txBody>
      </p:sp>
      <p:sp>
        <p:nvSpPr>
          <p:cNvPr id="136" name="Rounded Rectangle 13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02:49</a:t>
            </a:r>
          </a:p>
        </p:txBody>
      </p:sp>
      <p:sp>
        <p:nvSpPr>
          <p:cNvPr id="137" name="Rounded Rectangle 13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02:48</a:t>
            </a:r>
          </a:p>
        </p:txBody>
      </p:sp>
      <p:sp>
        <p:nvSpPr>
          <p:cNvPr id="138" name="Rounded Rectangle 13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02:47</a:t>
            </a:r>
          </a:p>
        </p:txBody>
      </p:sp>
      <p:sp>
        <p:nvSpPr>
          <p:cNvPr id="139" name="Rounded Rectangle 13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02:46</a:t>
            </a:r>
          </a:p>
        </p:txBody>
      </p:sp>
      <p:sp>
        <p:nvSpPr>
          <p:cNvPr id="140" name="Rounded Rectangle 13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02:45</a:t>
            </a:r>
          </a:p>
        </p:txBody>
      </p:sp>
      <p:sp>
        <p:nvSpPr>
          <p:cNvPr id="141" name="Rounded Rectangle 14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02:44</a:t>
            </a:r>
          </a:p>
        </p:txBody>
      </p:sp>
      <p:sp>
        <p:nvSpPr>
          <p:cNvPr id="142" name="Rounded Rectangle 14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02:43</a:t>
            </a:r>
          </a:p>
        </p:txBody>
      </p:sp>
      <p:sp>
        <p:nvSpPr>
          <p:cNvPr id="143" name="Rounded Rectangle 14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02:42</a:t>
            </a:r>
          </a:p>
        </p:txBody>
      </p:sp>
      <p:sp>
        <p:nvSpPr>
          <p:cNvPr id="144" name="Rounded Rectangle 14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02:41</a:t>
            </a:r>
          </a:p>
        </p:txBody>
      </p:sp>
      <p:sp>
        <p:nvSpPr>
          <p:cNvPr id="145" name="Rounded Rectangle 14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02:40</a:t>
            </a:r>
          </a:p>
        </p:txBody>
      </p:sp>
      <p:sp>
        <p:nvSpPr>
          <p:cNvPr id="146" name="Rounded Rectangle 14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02:39</a:t>
            </a:r>
          </a:p>
        </p:txBody>
      </p:sp>
      <p:sp>
        <p:nvSpPr>
          <p:cNvPr id="147" name="Rounded Rectangle 14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02:38</a:t>
            </a:r>
          </a:p>
        </p:txBody>
      </p:sp>
      <p:sp>
        <p:nvSpPr>
          <p:cNvPr id="148" name="Rounded Rectangle 14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02:37</a:t>
            </a:r>
          </a:p>
        </p:txBody>
      </p:sp>
      <p:sp>
        <p:nvSpPr>
          <p:cNvPr id="149" name="Rounded Rectangle 14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02:36</a:t>
            </a:r>
          </a:p>
        </p:txBody>
      </p:sp>
      <p:sp>
        <p:nvSpPr>
          <p:cNvPr id="150" name="Rounded Rectangle 14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02:35</a:t>
            </a:r>
          </a:p>
        </p:txBody>
      </p:sp>
      <p:sp>
        <p:nvSpPr>
          <p:cNvPr id="151" name="Rounded Rectangle 15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02:34</a:t>
            </a:r>
          </a:p>
        </p:txBody>
      </p:sp>
      <p:sp>
        <p:nvSpPr>
          <p:cNvPr id="152" name="Rounded Rectangle 15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02:33</a:t>
            </a:r>
          </a:p>
        </p:txBody>
      </p:sp>
      <p:sp>
        <p:nvSpPr>
          <p:cNvPr id="153" name="Rounded Rectangle 15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02:32</a:t>
            </a:r>
          </a:p>
        </p:txBody>
      </p:sp>
      <p:sp>
        <p:nvSpPr>
          <p:cNvPr id="154" name="Rounded Rectangle 15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02:31</a:t>
            </a:r>
          </a:p>
        </p:txBody>
      </p:sp>
      <p:sp>
        <p:nvSpPr>
          <p:cNvPr id="155" name="Rounded Rectangle 15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02:30</a:t>
            </a:r>
          </a:p>
        </p:txBody>
      </p:sp>
      <p:sp>
        <p:nvSpPr>
          <p:cNvPr id="156" name="Rounded Rectangle 15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02:29</a:t>
            </a:r>
          </a:p>
        </p:txBody>
      </p:sp>
      <p:sp>
        <p:nvSpPr>
          <p:cNvPr id="157" name="Rounded Rectangle 15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02:28</a:t>
            </a:r>
          </a:p>
        </p:txBody>
      </p:sp>
      <p:sp>
        <p:nvSpPr>
          <p:cNvPr id="158" name="Rounded Rectangle 15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02:27</a:t>
            </a:r>
          </a:p>
        </p:txBody>
      </p:sp>
      <p:sp>
        <p:nvSpPr>
          <p:cNvPr id="159" name="Rounded Rectangle 15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02:26</a:t>
            </a:r>
          </a:p>
        </p:txBody>
      </p:sp>
      <p:sp>
        <p:nvSpPr>
          <p:cNvPr id="160" name="Rounded Rectangle 15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02:25</a:t>
            </a:r>
          </a:p>
        </p:txBody>
      </p:sp>
      <p:sp>
        <p:nvSpPr>
          <p:cNvPr id="161" name="Rounded Rectangle 16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02:24</a:t>
            </a:r>
          </a:p>
        </p:txBody>
      </p:sp>
      <p:sp>
        <p:nvSpPr>
          <p:cNvPr id="162" name="Rounded Rectangle 16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02:23</a:t>
            </a:r>
          </a:p>
        </p:txBody>
      </p:sp>
      <p:sp>
        <p:nvSpPr>
          <p:cNvPr id="163" name="Rounded Rectangle 16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02:22</a:t>
            </a:r>
          </a:p>
        </p:txBody>
      </p:sp>
      <p:sp>
        <p:nvSpPr>
          <p:cNvPr id="164" name="Rounded Rectangle 16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02:21</a:t>
            </a:r>
          </a:p>
        </p:txBody>
      </p:sp>
      <p:sp>
        <p:nvSpPr>
          <p:cNvPr id="165" name="Rounded Rectangle 16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02:20</a:t>
            </a:r>
          </a:p>
        </p:txBody>
      </p:sp>
      <p:sp>
        <p:nvSpPr>
          <p:cNvPr id="166" name="Rounded Rectangle 16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02:19</a:t>
            </a:r>
          </a:p>
        </p:txBody>
      </p:sp>
      <p:sp>
        <p:nvSpPr>
          <p:cNvPr id="167" name="Rounded Rectangle 16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02:18</a:t>
            </a:r>
          </a:p>
        </p:txBody>
      </p:sp>
      <p:sp>
        <p:nvSpPr>
          <p:cNvPr id="168" name="Rounded Rectangle 16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02:17</a:t>
            </a:r>
          </a:p>
        </p:txBody>
      </p:sp>
      <p:sp>
        <p:nvSpPr>
          <p:cNvPr id="169" name="Rounded Rectangle 16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02:16</a:t>
            </a:r>
          </a:p>
        </p:txBody>
      </p:sp>
      <p:sp>
        <p:nvSpPr>
          <p:cNvPr id="170" name="Rounded Rectangle 16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02:15</a:t>
            </a:r>
          </a:p>
        </p:txBody>
      </p:sp>
      <p:sp>
        <p:nvSpPr>
          <p:cNvPr id="171" name="Rounded Rectangle 17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02:14</a:t>
            </a:r>
          </a:p>
        </p:txBody>
      </p:sp>
      <p:sp>
        <p:nvSpPr>
          <p:cNvPr id="172" name="Rounded Rectangle 17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02:13</a:t>
            </a:r>
          </a:p>
        </p:txBody>
      </p:sp>
      <p:sp>
        <p:nvSpPr>
          <p:cNvPr id="173" name="Rounded Rectangle 17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02:12</a:t>
            </a:r>
          </a:p>
        </p:txBody>
      </p:sp>
      <p:sp>
        <p:nvSpPr>
          <p:cNvPr id="174" name="Rounded Rectangle 17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02:11</a:t>
            </a:r>
          </a:p>
        </p:txBody>
      </p:sp>
      <p:sp>
        <p:nvSpPr>
          <p:cNvPr id="175" name="Rounded Rectangle 17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02:10</a:t>
            </a:r>
          </a:p>
        </p:txBody>
      </p:sp>
      <p:sp>
        <p:nvSpPr>
          <p:cNvPr id="176" name="Rounded Rectangle 17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02:09</a:t>
            </a:r>
          </a:p>
        </p:txBody>
      </p:sp>
      <p:sp>
        <p:nvSpPr>
          <p:cNvPr id="177" name="Rounded Rectangle 17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02:08</a:t>
            </a:r>
          </a:p>
        </p:txBody>
      </p:sp>
      <p:sp>
        <p:nvSpPr>
          <p:cNvPr id="178" name="Rounded Rectangle 17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02:07</a:t>
            </a:r>
          </a:p>
        </p:txBody>
      </p:sp>
      <p:sp>
        <p:nvSpPr>
          <p:cNvPr id="179" name="Rounded Rectangle 17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02:06</a:t>
            </a:r>
          </a:p>
        </p:txBody>
      </p:sp>
      <p:sp>
        <p:nvSpPr>
          <p:cNvPr id="180" name="Rounded Rectangle 17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02:05</a:t>
            </a:r>
          </a:p>
        </p:txBody>
      </p:sp>
      <p:sp>
        <p:nvSpPr>
          <p:cNvPr id="181" name="Rounded Rectangle 18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02:04</a:t>
            </a:r>
          </a:p>
        </p:txBody>
      </p:sp>
      <p:sp>
        <p:nvSpPr>
          <p:cNvPr id="182" name="Rounded Rectangle 18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02:03</a:t>
            </a:r>
          </a:p>
        </p:txBody>
      </p:sp>
      <p:sp>
        <p:nvSpPr>
          <p:cNvPr id="183" name="Rounded Rectangle 18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02:02</a:t>
            </a:r>
          </a:p>
        </p:txBody>
      </p:sp>
      <p:sp>
        <p:nvSpPr>
          <p:cNvPr id="184" name="Rounded Rectangle 18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02:01</a:t>
            </a:r>
          </a:p>
        </p:txBody>
      </p:sp>
      <p:sp>
        <p:nvSpPr>
          <p:cNvPr id="185" name="Rounded Rectangle 18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02:00</a:t>
            </a:r>
          </a:p>
        </p:txBody>
      </p:sp>
      <p:sp>
        <p:nvSpPr>
          <p:cNvPr id="186" name="Rounded Rectangle 18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01:59</a:t>
            </a:r>
          </a:p>
        </p:txBody>
      </p:sp>
      <p:sp>
        <p:nvSpPr>
          <p:cNvPr id="187" name="Rounded Rectangle 18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01:58</a:t>
            </a:r>
          </a:p>
        </p:txBody>
      </p:sp>
      <p:sp>
        <p:nvSpPr>
          <p:cNvPr id="188" name="Rounded Rectangle 18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01:57</a:t>
            </a:r>
          </a:p>
        </p:txBody>
      </p:sp>
      <p:sp>
        <p:nvSpPr>
          <p:cNvPr id="189" name="Rounded Rectangle 18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01:56</a:t>
            </a:r>
          </a:p>
        </p:txBody>
      </p:sp>
      <p:sp>
        <p:nvSpPr>
          <p:cNvPr id="190" name="Rounded Rectangle 18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01:55</a:t>
            </a:r>
          </a:p>
        </p:txBody>
      </p:sp>
      <p:sp>
        <p:nvSpPr>
          <p:cNvPr id="191" name="Rounded Rectangle 19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01:54</a:t>
            </a:r>
          </a:p>
        </p:txBody>
      </p:sp>
      <p:sp>
        <p:nvSpPr>
          <p:cNvPr id="192" name="Rounded Rectangle 19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01:53</a:t>
            </a:r>
          </a:p>
        </p:txBody>
      </p:sp>
      <p:sp>
        <p:nvSpPr>
          <p:cNvPr id="193" name="Rounded Rectangle 19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01:52</a:t>
            </a:r>
          </a:p>
        </p:txBody>
      </p:sp>
      <p:sp>
        <p:nvSpPr>
          <p:cNvPr id="194" name="Rounded Rectangle 19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01:51</a:t>
            </a:r>
          </a:p>
        </p:txBody>
      </p:sp>
      <p:sp>
        <p:nvSpPr>
          <p:cNvPr id="195" name="Rounded Rectangle 19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01:50</a:t>
            </a:r>
          </a:p>
        </p:txBody>
      </p:sp>
      <p:sp>
        <p:nvSpPr>
          <p:cNvPr id="196" name="Rounded Rectangle 19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01:49</a:t>
            </a:r>
          </a:p>
        </p:txBody>
      </p:sp>
      <p:sp>
        <p:nvSpPr>
          <p:cNvPr id="197" name="Rounded Rectangle 19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01:48</a:t>
            </a:r>
          </a:p>
        </p:txBody>
      </p:sp>
      <p:sp>
        <p:nvSpPr>
          <p:cNvPr id="198" name="Rounded Rectangle 19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01:47</a:t>
            </a:r>
          </a:p>
        </p:txBody>
      </p:sp>
      <p:sp>
        <p:nvSpPr>
          <p:cNvPr id="199" name="Rounded Rectangle 19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01:46</a:t>
            </a:r>
          </a:p>
        </p:txBody>
      </p:sp>
      <p:sp>
        <p:nvSpPr>
          <p:cNvPr id="200" name="Rounded Rectangle 19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01:45</a:t>
            </a:r>
          </a:p>
        </p:txBody>
      </p:sp>
      <p:sp>
        <p:nvSpPr>
          <p:cNvPr id="201" name="Rounded Rectangle 20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01:44</a:t>
            </a:r>
          </a:p>
        </p:txBody>
      </p:sp>
      <p:sp>
        <p:nvSpPr>
          <p:cNvPr id="202" name="Rounded Rectangle 20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01:43</a:t>
            </a:r>
          </a:p>
        </p:txBody>
      </p:sp>
      <p:sp>
        <p:nvSpPr>
          <p:cNvPr id="203" name="Rounded Rectangle 20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01:42</a:t>
            </a:r>
          </a:p>
        </p:txBody>
      </p:sp>
      <p:sp>
        <p:nvSpPr>
          <p:cNvPr id="204" name="Rounded Rectangle 20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01:41</a:t>
            </a:r>
          </a:p>
        </p:txBody>
      </p:sp>
      <p:sp>
        <p:nvSpPr>
          <p:cNvPr id="205" name="Rounded Rectangle 20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01:40</a:t>
            </a:r>
          </a:p>
        </p:txBody>
      </p:sp>
      <p:sp>
        <p:nvSpPr>
          <p:cNvPr id="206" name="Rounded Rectangle 20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01:39</a:t>
            </a:r>
          </a:p>
        </p:txBody>
      </p:sp>
      <p:sp>
        <p:nvSpPr>
          <p:cNvPr id="207" name="Rounded Rectangle 20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01:38</a:t>
            </a:r>
          </a:p>
        </p:txBody>
      </p:sp>
      <p:sp>
        <p:nvSpPr>
          <p:cNvPr id="208" name="Rounded Rectangle 20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01:37</a:t>
            </a:r>
          </a:p>
        </p:txBody>
      </p:sp>
      <p:sp>
        <p:nvSpPr>
          <p:cNvPr id="209" name="Rounded Rectangle 20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01:36</a:t>
            </a:r>
          </a:p>
        </p:txBody>
      </p:sp>
      <p:sp>
        <p:nvSpPr>
          <p:cNvPr id="210" name="Rounded Rectangle 20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01:35</a:t>
            </a:r>
          </a:p>
        </p:txBody>
      </p:sp>
      <p:sp>
        <p:nvSpPr>
          <p:cNvPr id="211" name="Rounded Rectangle 21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01:34</a:t>
            </a:r>
          </a:p>
        </p:txBody>
      </p:sp>
      <p:sp>
        <p:nvSpPr>
          <p:cNvPr id="212" name="Rounded Rectangle 21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01:33</a:t>
            </a:r>
          </a:p>
        </p:txBody>
      </p:sp>
      <p:sp>
        <p:nvSpPr>
          <p:cNvPr id="213" name="Rounded Rectangle 21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01:32</a:t>
            </a:r>
          </a:p>
        </p:txBody>
      </p:sp>
      <p:sp>
        <p:nvSpPr>
          <p:cNvPr id="214" name="Rounded Rectangle 21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01:31</a:t>
            </a:r>
          </a:p>
        </p:txBody>
      </p:sp>
      <p:sp>
        <p:nvSpPr>
          <p:cNvPr id="215" name="Rounded Rectangle 21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01:30</a:t>
            </a:r>
          </a:p>
        </p:txBody>
      </p:sp>
      <p:sp>
        <p:nvSpPr>
          <p:cNvPr id="216" name="Rounded Rectangle 21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01:29</a:t>
            </a:r>
          </a:p>
        </p:txBody>
      </p:sp>
      <p:sp>
        <p:nvSpPr>
          <p:cNvPr id="217" name="Rounded Rectangle 21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01:28</a:t>
            </a:r>
          </a:p>
        </p:txBody>
      </p:sp>
      <p:sp>
        <p:nvSpPr>
          <p:cNvPr id="218" name="Rounded Rectangle 21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01:27</a:t>
            </a:r>
          </a:p>
        </p:txBody>
      </p:sp>
      <p:sp>
        <p:nvSpPr>
          <p:cNvPr id="219" name="Rounded Rectangle 21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01:26</a:t>
            </a:r>
          </a:p>
        </p:txBody>
      </p:sp>
      <p:sp>
        <p:nvSpPr>
          <p:cNvPr id="220" name="Rounded Rectangle 21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01:25</a:t>
            </a:r>
          </a:p>
        </p:txBody>
      </p:sp>
      <p:sp>
        <p:nvSpPr>
          <p:cNvPr id="221" name="Rounded Rectangle 22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01:24</a:t>
            </a:r>
          </a:p>
        </p:txBody>
      </p:sp>
      <p:sp>
        <p:nvSpPr>
          <p:cNvPr id="222" name="Rounded Rectangle 22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01:23</a:t>
            </a:r>
          </a:p>
        </p:txBody>
      </p:sp>
      <p:sp>
        <p:nvSpPr>
          <p:cNvPr id="223" name="Rounded Rectangle 22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01:22</a:t>
            </a:r>
          </a:p>
        </p:txBody>
      </p:sp>
      <p:sp>
        <p:nvSpPr>
          <p:cNvPr id="224" name="Rounded Rectangle 22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01:21</a:t>
            </a:r>
          </a:p>
        </p:txBody>
      </p:sp>
      <p:sp>
        <p:nvSpPr>
          <p:cNvPr id="225" name="Rounded Rectangle 22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01:20</a:t>
            </a:r>
          </a:p>
        </p:txBody>
      </p:sp>
      <p:sp>
        <p:nvSpPr>
          <p:cNvPr id="226" name="Rounded Rectangle 22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01:19</a:t>
            </a:r>
          </a:p>
        </p:txBody>
      </p:sp>
      <p:sp>
        <p:nvSpPr>
          <p:cNvPr id="227" name="Rounded Rectangle 22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01:18</a:t>
            </a:r>
          </a:p>
        </p:txBody>
      </p:sp>
      <p:sp>
        <p:nvSpPr>
          <p:cNvPr id="228" name="Rounded Rectangle 22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01:17</a:t>
            </a:r>
          </a:p>
        </p:txBody>
      </p:sp>
      <p:sp>
        <p:nvSpPr>
          <p:cNvPr id="229" name="Rounded Rectangle 22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01:16</a:t>
            </a:r>
          </a:p>
        </p:txBody>
      </p:sp>
      <p:sp>
        <p:nvSpPr>
          <p:cNvPr id="230" name="Rounded Rectangle 22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01:15</a:t>
            </a:r>
          </a:p>
        </p:txBody>
      </p:sp>
      <p:sp>
        <p:nvSpPr>
          <p:cNvPr id="231" name="Rounded Rectangle 23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01:14</a:t>
            </a:r>
          </a:p>
        </p:txBody>
      </p:sp>
      <p:sp>
        <p:nvSpPr>
          <p:cNvPr id="232" name="Rounded Rectangle 23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01:13</a:t>
            </a:r>
          </a:p>
        </p:txBody>
      </p:sp>
      <p:sp>
        <p:nvSpPr>
          <p:cNvPr id="233" name="Rounded Rectangle 23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01:12</a:t>
            </a:r>
          </a:p>
        </p:txBody>
      </p:sp>
      <p:sp>
        <p:nvSpPr>
          <p:cNvPr id="234" name="Rounded Rectangle 23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01:11</a:t>
            </a:r>
          </a:p>
        </p:txBody>
      </p:sp>
      <p:sp>
        <p:nvSpPr>
          <p:cNvPr id="235" name="Rounded Rectangle 23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01:10</a:t>
            </a:r>
          </a:p>
        </p:txBody>
      </p:sp>
      <p:sp>
        <p:nvSpPr>
          <p:cNvPr id="236" name="Rounded Rectangle 23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01:09</a:t>
            </a:r>
          </a:p>
        </p:txBody>
      </p:sp>
      <p:sp>
        <p:nvSpPr>
          <p:cNvPr id="237" name="Rounded Rectangle 23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01:08</a:t>
            </a:r>
          </a:p>
        </p:txBody>
      </p:sp>
      <p:sp>
        <p:nvSpPr>
          <p:cNvPr id="238" name="Rounded Rectangle 23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01:07</a:t>
            </a:r>
          </a:p>
        </p:txBody>
      </p:sp>
      <p:sp>
        <p:nvSpPr>
          <p:cNvPr id="239" name="Rounded Rectangle 23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01:06</a:t>
            </a:r>
          </a:p>
        </p:txBody>
      </p:sp>
      <p:sp>
        <p:nvSpPr>
          <p:cNvPr id="240" name="Rounded Rectangle 23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01:05</a:t>
            </a:r>
          </a:p>
        </p:txBody>
      </p:sp>
      <p:sp>
        <p:nvSpPr>
          <p:cNvPr id="241" name="Rounded Rectangle 24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01:04</a:t>
            </a:r>
          </a:p>
        </p:txBody>
      </p:sp>
      <p:sp>
        <p:nvSpPr>
          <p:cNvPr id="242" name="Rounded Rectangle 24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01:03</a:t>
            </a:r>
          </a:p>
        </p:txBody>
      </p:sp>
      <p:sp>
        <p:nvSpPr>
          <p:cNvPr id="243" name="Rounded Rectangle 24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01:02</a:t>
            </a:r>
          </a:p>
        </p:txBody>
      </p:sp>
      <p:sp>
        <p:nvSpPr>
          <p:cNvPr id="244" name="Rounded Rectangle 24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01:01</a:t>
            </a:r>
          </a:p>
        </p:txBody>
      </p:sp>
      <p:sp>
        <p:nvSpPr>
          <p:cNvPr id="245" name="Rounded Rectangle 24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01:00</a:t>
            </a:r>
          </a:p>
        </p:txBody>
      </p:sp>
      <p:sp>
        <p:nvSpPr>
          <p:cNvPr id="246" name="Rounded Rectangle 24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00:59</a:t>
            </a:r>
          </a:p>
        </p:txBody>
      </p:sp>
      <p:sp>
        <p:nvSpPr>
          <p:cNvPr id="247" name="Rounded Rectangle 24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00:58</a:t>
            </a:r>
          </a:p>
        </p:txBody>
      </p:sp>
      <p:sp>
        <p:nvSpPr>
          <p:cNvPr id="248" name="Rounded Rectangle 24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00:57</a:t>
            </a:r>
          </a:p>
        </p:txBody>
      </p:sp>
      <p:sp>
        <p:nvSpPr>
          <p:cNvPr id="249" name="Rounded Rectangle 24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00:56</a:t>
            </a:r>
          </a:p>
        </p:txBody>
      </p:sp>
      <p:sp>
        <p:nvSpPr>
          <p:cNvPr id="250" name="Rounded Rectangle 24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00:55</a:t>
            </a:r>
          </a:p>
        </p:txBody>
      </p:sp>
      <p:sp>
        <p:nvSpPr>
          <p:cNvPr id="251" name="Rounded Rectangle 25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00:54</a:t>
            </a:r>
          </a:p>
        </p:txBody>
      </p:sp>
      <p:sp>
        <p:nvSpPr>
          <p:cNvPr id="252" name="Rounded Rectangle 25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00:53</a:t>
            </a:r>
          </a:p>
        </p:txBody>
      </p:sp>
      <p:sp>
        <p:nvSpPr>
          <p:cNvPr id="253" name="Rounded Rectangle 25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00:52</a:t>
            </a:r>
          </a:p>
        </p:txBody>
      </p:sp>
      <p:sp>
        <p:nvSpPr>
          <p:cNvPr id="254" name="Rounded Rectangle 25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00:51</a:t>
            </a:r>
          </a:p>
        </p:txBody>
      </p:sp>
      <p:sp>
        <p:nvSpPr>
          <p:cNvPr id="255" name="Rounded Rectangle 25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00:50</a:t>
            </a:r>
          </a:p>
        </p:txBody>
      </p:sp>
      <p:sp>
        <p:nvSpPr>
          <p:cNvPr id="256" name="Rounded Rectangle 25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00:49</a:t>
            </a:r>
          </a:p>
        </p:txBody>
      </p:sp>
      <p:sp>
        <p:nvSpPr>
          <p:cNvPr id="257" name="Rounded Rectangle 25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00:48</a:t>
            </a:r>
          </a:p>
        </p:txBody>
      </p:sp>
      <p:sp>
        <p:nvSpPr>
          <p:cNvPr id="258" name="Rounded Rectangle 25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00:47</a:t>
            </a:r>
          </a:p>
        </p:txBody>
      </p:sp>
      <p:sp>
        <p:nvSpPr>
          <p:cNvPr id="259" name="Rounded Rectangle 25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00:46</a:t>
            </a:r>
          </a:p>
        </p:txBody>
      </p:sp>
      <p:sp>
        <p:nvSpPr>
          <p:cNvPr id="260" name="Rounded Rectangle 25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00:45</a:t>
            </a:r>
          </a:p>
        </p:txBody>
      </p:sp>
      <p:sp>
        <p:nvSpPr>
          <p:cNvPr id="261" name="Rounded Rectangle 26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00:44</a:t>
            </a:r>
          </a:p>
        </p:txBody>
      </p:sp>
      <p:sp>
        <p:nvSpPr>
          <p:cNvPr id="262" name="Rounded Rectangle 26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00:43</a:t>
            </a:r>
          </a:p>
        </p:txBody>
      </p:sp>
      <p:sp>
        <p:nvSpPr>
          <p:cNvPr id="263" name="Rounded Rectangle 26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00:42</a:t>
            </a:r>
          </a:p>
        </p:txBody>
      </p:sp>
      <p:sp>
        <p:nvSpPr>
          <p:cNvPr id="264" name="Rounded Rectangle 26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00:41</a:t>
            </a:r>
          </a:p>
        </p:txBody>
      </p:sp>
      <p:sp>
        <p:nvSpPr>
          <p:cNvPr id="265" name="Rounded Rectangle 26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00:40</a:t>
            </a:r>
          </a:p>
        </p:txBody>
      </p:sp>
      <p:sp>
        <p:nvSpPr>
          <p:cNvPr id="266" name="Rounded Rectangle 26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00:39</a:t>
            </a:r>
          </a:p>
        </p:txBody>
      </p:sp>
      <p:sp>
        <p:nvSpPr>
          <p:cNvPr id="267" name="Rounded Rectangle 26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00:38</a:t>
            </a:r>
          </a:p>
        </p:txBody>
      </p:sp>
      <p:sp>
        <p:nvSpPr>
          <p:cNvPr id="268" name="Rounded Rectangle 26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00:37</a:t>
            </a:r>
          </a:p>
        </p:txBody>
      </p:sp>
      <p:sp>
        <p:nvSpPr>
          <p:cNvPr id="269" name="Rounded Rectangle 26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00:36</a:t>
            </a:r>
          </a:p>
        </p:txBody>
      </p:sp>
      <p:sp>
        <p:nvSpPr>
          <p:cNvPr id="270" name="Rounded Rectangle 26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00:35</a:t>
            </a:r>
          </a:p>
        </p:txBody>
      </p:sp>
      <p:sp>
        <p:nvSpPr>
          <p:cNvPr id="271" name="Rounded Rectangle 27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00:34</a:t>
            </a:r>
          </a:p>
        </p:txBody>
      </p:sp>
      <p:sp>
        <p:nvSpPr>
          <p:cNvPr id="272" name="Rounded Rectangle 27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00:33</a:t>
            </a:r>
          </a:p>
        </p:txBody>
      </p:sp>
      <p:sp>
        <p:nvSpPr>
          <p:cNvPr id="273" name="Rounded Rectangle 27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00:32</a:t>
            </a:r>
          </a:p>
        </p:txBody>
      </p:sp>
      <p:sp>
        <p:nvSpPr>
          <p:cNvPr id="274" name="Rounded Rectangle 27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00:31</a:t>
            </a:r>
          </a:p>
        </p:txBody>
      </p:sp>
      <p:sp>
        <p:nvSpPr>
          <p:cNvPr id="275" name="Rounded Rectangle 27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00:30</a:t>
            </a:r>
          </a:p>
        </p:txBody>
      </p:sp>
      <p:sp>
        <p:nvSpPr>
          <p:cNvPr id="276" name="Rounded Rectangle 27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00:29</a:t>
            </a:r>
          </a:p>
        </p:txBody>
      </p:sp>
      <p:sp>
        <p:nvSpPr>
          <p:cNvPr id="277" name="Rounded Rectangle 27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00:28</a:t>
            </a:r>
          </a:p>
        </p:txBody>
      </p:sp>
      <p:sp>
        <p:nvSpPr>
          <p:cNvPr id="278" name="Rounded Rectangle 27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00:27</a:t>
            </a:r>
          </a:p>
        </p:txBody>
      </p:sp>
      <p:sp>
        <p:nvSpPr>
          <p:cNvPr id="279" name="Rounded Rectangle 27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00:26</a:t>
            </a:r>
          </a:p>
        </p:txBody>
      </p:sp>
      <p:sp>
        <p:nvSpPr>
          <p:cNvPr id="280" name="Rounded Rectangle 27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00:25</a:t>
            </a:r>
          </a:p>
        </p:txBody>
      </p:sp>
      <p:sp>
        <p:nvSpPr>
          <p:cNvPr id="281" name="Rounded Rectangle 28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00:24</a:t>
            </a:r>
          </a:p>
        </p:txBody>
      </p:sp>
      <p:sp>
        <p:nvSpPr>
          <p:cNvPr id="282" name="Rounded Rectangle 28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00:23</a:t>
            </a:r>
          </a:p>
        </p:txBody>
      </p:sp>
      <p:sp>
        <p:nvSpPr>
          <p:cNvPr id="283" name="Rounded Rectangle 28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00:22</a:t>
            </a:r>
          </a:p>
        </p:txBody>
      </p:sp>
      <p:sp>
        <p:nvSpPr>
          <p:cNvPr id="284" name="Rounded Rectangle 28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00:21</a:t>
            </a:r>
          </a:p>
        </p:txBody>
      </p:sp>
      <p:sp>
        <p:nvSpPr>
          <p:cNvPr id="285" name="Rounded Rectangle 28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00:20</a:t>
            </a:r>
          </a:p>
        </p:txBody>
      </p:sp>
      <p:sp>
        <p:nvSpPr>
          <p:cNvPr id="286" name="Rounded Rectangle 28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00:19</a:t>
            </a:r>
          </a:p>
        </p:txBody>
      </p:sp>
      <p:sp>
        <p:nvSpPr>
          <p:cNvPr id="287" name="Rounded Rectangle 28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00:18</a:t>
            </a:r>
          </a:p>
        </p:txBody>
      </p:sp>
      <p:sp>
        <p:nvSpPr>
          <p:cNvPr id="288" name="Rounded Rectangle 28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00:17</a:t>
            </a:r>
          </a:p>
        </p:txBody>
      </p:sp>
      <p:sp>
        <p:nvSpPr>
          <p:cNvPr id="289" name="Rounded Rectangle 28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00:16</a:t>
            </a:r>
          </a:p>
        </p:txBody>
      </p:sp>
      <p:sp>
        <p:nvSpPr>
          <p:cNvPr id="290" name="Rounded Rectangle 28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00:15</a:t>
            </a:r>
          </a:p>
        </p:txBody>
      </p:sp>
      <p:sp>
        <p:nvSpPr>
          <p:cNvPr id="291" name="Rounded Rectangle 29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00:14</a:t>
            </a:r>
          </a:p>
        </p:txBody>
      </p:sp>
      <p:sp>
        <p:nvSpPr>
          <p:cNvPr id="292" name="Rounded Rectangle 29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00:13</a:t>
            </a:r>
          </a:p>
        </p:txBody>
      </p:sp>
      <p:sp>
        <p:nvSpPr>
          <p:cNvPr id="293" name="Rounded Rectangle 29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00:12</a:t>
            </a:r>
          </a:p>
        </p:txBody>
      </p:sp>
      <p:sp>
        <p:nvSpPr>
          <p:cNvPr id="294" name="Rounded Rectangle 29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00:11</a:t>
            </a:r>
          </a:p>
        </p:txBody>
      </p:sp>
      <p:sp>
        <p:nvSpPr>
          <p:cNvPr id="295" name="Rounded Rectangle 29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00:10</a:t>
            </a:r>
          </a:p>
        </p:txBody>
      </p:sp>
      <p:sp>
        <p:nvSpPr>
          <p:cNvPr id="296" name="Rounded Rectangle 29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00:09</a:t>
            </a:r>
          </a:p>
        </p:txBody>
      </p:sp>
      <p:sp>
        <p:nvSpPr>
          <p:cNvPr id="297" name="Rounded Rectangle 29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00:08</a:t>
            </a:r>
          </a:p>
        </p:txBody>
      </p:sp>
      <p:sp>
        <p:nvSpPr>
          <p:cNvPr id="298" name="Rounded Rectangle 29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00:07</a:t>
            </a:r>
          </a:p>
        </p:txBody>
      </p:sp>
      <p:sp>
        <p:nvSpPr>
          <p:cNvPr id="299" name="Rounded Rectangle 29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00:06</a:t>
            </a:r>
          </a:p>
        </p:txBody>
      </p:sp>
      <p:sp>
        <p:nvSpPr>
          <p:cNvPr id="300" name="Rounded Rectangle 29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00:05</a:t>
            </a:r>
          </a:p>
        </p:txBody>
      </p:sp>
      <p:sp>
        <p:nvSpPr>
          <p:cNvPr id="301" name="Rounded Rectangle 30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00:04</a:t>
            </a:r>
          </a:p>
        </p:txBody>
      </p:sp>
      <p:sp>
        <p:nvSpPr>
          <p:cNvPr id="302" name="Rounded Rectangle 30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00:03</a:t>
            </a:r>
          </a:p>
        </p:txBody>
      </p:sp>
      <p:sp>
        <p:nvSpPr>
          <p:cNvPr id="303" name="Rounded Rectangle 30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00:02</a:t>
            </a:r>
          </a:p>
        </p:txBody>
      </p:sp>
      <p:sp>
        <p:nvSpPr>
          <p:cNvPr id="304" name="Rounded Rectangle 30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00:01</a:t>
            </a:r>
          </a:p>
        </p:txBody>
      </p:sp>
      <p:sp>
        <p:nvSpPr>
          <p:cNvPr id="305" name="Rounded Rectangle 304"/>
          <p:cNvSpPr/>
          <p:nvPr/>
        </p:nvSpPr>
        <p:spPr>
          <a:xfrm>
            <a:off x="1371600" y="1543050"/>
            <a:ext cx="1143000" cy="628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00:00</a:t>
            </a:r>
          </a:p>
        </p:txBody>
      </p:sp>
      <p:sp>
        <p:nvSpPr>
          <p:cNvPr id="307" name="Oval 306"/>
          <p:cNvSpPr/>
          <p:nvPr/>
        </p:nvSpPr>
        <p:spPr>
          <a:xfrm>
            <a:off x="1143000" y="1447800"/>
            <a:ext cx="16002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phút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10" name="Title 1"/>
          <p:cNvSpPr txBox="1">
            <a:spLocks/>
          </p:cNvSpPr>
          <p:nvPr/>
        </p:nvSpPr>
        <p:spPr>
          <a:xfrm>
            <a:off x="19756"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III. TẦM</a:t>
            </a:r>
            <a:r>
              <a:rPr kumimoji="0" lang="en-US" sz="2800" b="0" i="0"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QUAN TRỌNG CỦA VIỆC NẮM CÁC KHÁI NIỆM VÀ KĨ NĂNG ĐỊA LÍ</a:t>
            </a:r>
            <a:endParaRPr kumimoji="0" lang="en-US" sz="28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311" name="Rounded Rectangle 310"/>
          <p:cNvSpPr/>
          <p:nvPr/>
        </p:nvSpPr>
        <p:spPr>
          <a:xfrm>
            <a:off x="762000" y="2286000"/>
            <a:ext cx="7848600" cy="2514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600"/>
              </a:spcBef>
            </a:pP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Việc nắm được các khái niệm và kĩ năng địa lí có vai trò quan trọng như thế nào trong cuộc sống</a:t>
            </a:r>
            <a:r>
              <a:rPr lang="nl-NL" sz="32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spcBef>
                <a:spcPts val="600"/>
              </a:spcBef>
            </a:pP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Em hãy </a:t>
            </a:r>
            <a:r>
              <a:rPr lang="nl-NL" sz="32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cho</a:t>
            </a: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ví dụ về việc vận dụng kiến thức và kĩ năng địa lí vào cuộc </a:t>
            </a:r>
            <a:r>
              <a:rPr lang="vi-VN" sz="32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02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1" presetClass="entr" presetSubtype="0" fill="hold" grpId="0" nodeType="afterEffect">
                                  <p:stCondLst>
                                    <p:cond delay="0"/>
                                  </p:stCondLst>
                                  <p:childTnLst>
                                    <p:set>
                                      <p:cBhvr>
                                        <p:cTn id="11" dur="1000">
                                          <p:stCondLst>
                                            <p:cond delay="0"/>
                                          </p:stCondLst>
                                        </p:cTn>
                                        <p:tgtEl>
                                          <p:spTgt spid="5"/>
                                        </p:tgtEl>
                                        <p:attrNameLst>
                                          <p:attrName>style.visibility</p:attrName>
                                        </p:attrNameLst>
                                      </p:cBhvr>
                                      <p:to>
                                        <p:strVal val="visible"/>
                                      </p:to>
                                    </p:set>
                                  </p:childTnLst>
                                </p:cTn>
                              </p:par>
                            </p:childTnLst>
                          </p:cTn>
                        </p:par>
                        <p:par>
                          <p:cTn id="12" fill="hold" nodeType="afterGroup">
                            <p:stCondLst>
                              <p:cond delay="1000"/>
                            </p:stCondLst>
                            <p:childTnLst>
                              <p:par>
                                <p:cTn id="13" presetID="11" presetClass="entr" presetSubtype="0" fill="hold" grpId="0" nodeType="afterEffect">
                                  <p:stCondLst>
                                    <p:cond delay="0"/>
                                  </p:stCondLst>
                                  <p:childTnLst>
                                    <p:set>
                                      <p:cBhvr>
                                        <p:cTn id="14" dur="1000">
                                          <p:stCondLst>
                                            <p:cond delay="0"/>
                                          </p:stCondLst>
                                        </p:cTn>
                                        <p:tgtEl>
                                          <p:spTgt spid="6"/>
                                        </p:tgtEl>
                                        <p:attrNameLst>
                                          <p:attrName>style.visibility</p:attrName>
                                        </p:attrNameLst>
                                      </p:cBhvr>
                                      <p:to>
                                        <p:strVal val="visible"/>
                                      </p:to>
                                    </p:set>
                                  </p:childTnLst>
                                </p:cTn>
                              </p:par>
                            </p:childTnLst>
                          </p:cTn>
                        </p:par>
                        <p:par>
                          <p:cTn id="15" fill="hold" nodeType="afterGroup">
                            <p:stCondLst>
                              <p:cond delay="2000"/>
                            </p:stCondLst>
                            <p:childTnLst>
                              <p:par>
                                <p:cTn id="16" presetID="11" presetClass="entr" presetSubtype="0" fill="hold" grpId="0" nodeType="afterEffect">
                                  <p:stCondLst>
                                    <p:cond delay="0"/>
                                  </p:stCondLst>
                                  <p:childTnLst>
                                    <p:set>
                                      <p:cBhvr>
                                        <p:cTn id="17" dur="1000">
                                          <p:stCondLst>
                                            <p:cond delay="0"/>
                                          </p:stCondLst>
                                        </p:cTn>
                                        <p:tgtEl>
                                          <p:spTgt spid="7"/>
                                        </p:tgtEl>
                                        <p:attrNameLst>
                                          <p:attrName>style.visibility</p:attrName>
                                        </p:attrNameLst>
                                      </p:cBhvr>
                                      <p:to>
                                        <p:strVal val="visible"/>
                                      </p:to>
                                    </p:set>
                                  </p:childTnLst>
                                </p:cTn>
                              </p:par>
                            </p:childTnLst>
                          </p:cTn>
                        </p:par>
                        <p:par>
                          <p:cTn id="18" fill="hold" nodeType="afterGroup">
                            <p:stCondLst>
                              <p:cond delay="3000"/>
                            </p:stCondLst>
                            <p:childTnLst>
                              <p:par>
                                <p:cTn id="19" presetID="11" presetClass="entr" presetSubtype="0" fill="hold" grpId="0" nodeType="afterEffect">
                                  <p:stCondLst>
                                    <p:cond delay="0"/>
                                  </p:stCondLst>
                                  <p:childTnLst>
                                    <p:set>
                                      <p:cBhvr>
                                        <p:cTn id="20" dur="1000">
                                          <p:stCondLst>
                                            <p:cond delay="0"/>
                                          </p:stCondLst>
                                        </p:cTn>
                                        <p:tgtEl>
                                          <p:spTgt spid="8"/>
                                        </p:tgtEl>
                                        <p:attrNameLst>
                                          <p:attrName>style.visibility</p:attrName>
                                        </p:attrNameLst>
                                      </p:cBhvr>
                                      <p:to>
                                        <p:strVal val="visible"/>
                                      </p:to>
                                    </p:set>
                                  </p:childTnLst>
                                </p:cTn>
                              </p:par>
                            </p:childTnLst>
                          </p:cTn>
                        </p:par>
                        <p:par>
                          <p:cTn id="21" fill="hold" nodeType="afterGroup">
                            <p:stCondLst>
                              <p:cond delay="4000"/>
                            </p:stCondLst>
                            <p:childTnLst>
                              <p:par>
                                <p:cTn id="22" presetID="11" presetClass="entr" presetSubtype="0" fill="hold" grpId="0" nodeType="afterEffect">
                                  <p:stCondLst>
                                    <p:cond delay="0"/>
                                  </p:stCondLst>
                                  <p:childTnLst>
                                    <p:set>
                                      <p:cBhvr>
                                        <p:cTn id="23" dur="1000">
                                          <p:stCondLst>
                                            <p:cond delay="0"/>
                                          </p:stCondLst>
                                        </p:cTn>
                                        <p:tgtEl>
                                          <p:spTgt spid="9"/>
                                        </p:tgtEl>
                                        <p:attrNameLst>
                                          <p:attrName>style.visibility</p:attrName>
                                        </p:attrNameLst>
                                      </p:cBhvr>
                                      <p:to>
                                        <p:strVal val="visible"/>
                                      </p:to>
                                    </p:set>
                                  </p:childTnLst>
                                </p:cTn>
                              </p:par>
                            </p:childTnLst>
                          </p:cTn>
                        </p:par>
                        <p:par>
                          <p:cTn id="24" fill="hold" nodeType="afterGroup">
                            <p:stCondLst>
                              <p:cond delay="5000"/>
                            </p:stCondLst>
                            <p:childTnLst>
                              <p:par>
                                <p:cTn id="25" presetID="11" presetClass="entr" presetSubtype="0" fill="hold" grpId="0" nodeType="afterEffect">
                                  <p:stCondLst>
                                    <p:cond delay="0"/>
                                  </p:stCondLst>
                                  <p:childTnLst>
                                    <p:set>
                                      <p:cBhvr>
                                        <p:cTn id="26" dur="1000">
                                          <p:stCondLst>
                                            <p:cond delay="0"/>
                                          </p:stCondLst>
                                        </p:cTn>
                                        <p:tgtEl>
                                          <p:spTgt spid="10"/>
                                        </p:tgtEl>
                                        <p:attrNameLst>
                                          <p:attrName>style.visibility</p:attrName>
                                        </p:attrNameLst>
                                      </p:cBhvr>
                                      <p:to>
                                        <p:strVal val="visible"/>
                                      </p:to>
                                    </p:set>
                                  </p:childTnLst>
                                </p:cTn>
                              </p:par>
                            </p:childTnLst>
                          </p:cTn>
                        </p:par>
                        <p:par>
                          <p:cTn id="27" fill="hold" nodeType="afterGroup">
                            <p:stCondLst>
                              <p:cond delay="6000"/>
                            </p:stCondLst>
                            <p:childTnLst>
                              <p:par>
                                <p:cTn id="28" presetID="11" presetClass="entr" presetSubtype="0" fill="hold" grpId="0" nodeType="afterEffect">
                                  <p:stCondLst>
                                    <p:cond delay="0"/>
                                  </p:stCondLst>
                                  <p:childTnLst>
                                    <p:set>
                                      <p:cBhvr>
                                        <p:cTn id="29" dur="1000">
                                          <p:stCondLst>
                                            <p:cond delay="0"/>
                                          </p:stCondLst>
                                        </p:cTn>
                                        <p:tgtEl>
                                          <p:spTgt spid="11"/>
                                        </p:tgtEl>
                                        <p:attrNameLst>
                                          <p:attrName>style.visibility</p:attrName>
                                        </p:attrNameLst>
                                      </p:cBhvr>
                                      <p:to>
                                        <p:strVal val="visible"/>
                                      </p:to>
                                    </p:set>
                                  </p:childTnLst>
                                </p:cTn>
                              </p:par>
                            </p:childTnLst>
                          </p:cTn>
                        </p:par>
                        <p:par>
                          <p:cTn id="30" fill="hold" nodeType="afterGroup">
                            <p:stCondLst>
                              <p:cond delay="7000"/>
                            </p:stCondLst>
                            <p:childTnLst>
                              <p:par>
                                <p:cTn id="31" presetID="11" presetClass="entr" presetSubtype="0" fill="hold" grpId="0" nodeType="afterEffect">
                                  <p:stCondLst>
                                    <p:cond delay="0"/>
                                  </p:stCondLst>
                                  <p:childTnLst>
                                    <p:set>
                                      <p:cBhvr>
                                        <p:cTn id="32" dur="1000">
                                          <p:stCondLst>
                                            <p:cond delay="0"/>
                                          </p:stCondLst>
                                        </p:cTn>
                                        <p:tgtEl>
                                          <p:spTgt spid="12"/>
                                        </p:tgtEl>
                                        <p:attrNameLst>
                                          <p:attrName>style.visibility</p:attrName>
                                        </p:attrNameLst>
                                      </p:cBhvr>
                                      <p:to>
                                        <p:strVal val="visible"/>
                                      </p:to>
                                    </p:set>
                                  </p:childTnLst>
                                </p:cTn>
                              </p:par>
                            </p:childTnLst>
                          </p:cTn>
                        </p:par>
                        <p:par>
                          <p:cTn id="33" fill="hold" nodeType="afterGroup">
                            <p:stCondLst>
                              <p:cond delay="8000"/>
                            </p:stCondLst>
                            <p:childTnLst>
                              <p:par>
                                <p:cTn id="34" presetID="11" presetClass="entr" presetSubtype="0" fill="hold" grpId="0" nodeType="afterEffect">
                                  <p:stCondLst>
                                    <p:cond delay="0"/>
                                  </p:stCondLst>
                                  <p:childTnLst>
                                    <p:set>
                                      <p:cBhvr>
                                        <p:cTn id="35" dur="1000">
                                          <p:stCondLst>
                                            <p:cond delay="0"/>
                                          </p:stCondLst>
                                        </p:cTn>
                                        <p:tgtEl>
                                          <p:spTgt spid="13"/>
                                        </p:tgtEl>
                                        <p:attrNameLst>
                                          <p:attrName>style.visibility</p:attrName>
                                        </p:attrNameLst>
                                      </p:cBhvr>
                                      <p:to>
                                        <p:strVal val="visible"/>
                                      </p:to>
                                    </p:set>
                                  </p:childTnLst>
                                </p:cTn>
                              </p:par>
                            </p:childTnLst>
                          </p:cTn>
                        </p:par>
                        <p:par>
                          <p:cTn id="36" fill="hold" nodeType="afterGroup">
                            <p:stCondLst>
                              <p:cond delay="9000"/>
                            </p:stCondLst>
                            <p:childTnLst>
                              <p:par>
                                <p:cTn id="37" presetID="11" presetClass="entr" presetSubtype="0" fill="hold" grpId="0" nodeType="afterEffect">
                                  <p:stCondLst>
                                    <p:cond delay="0"/>
                                  </p:stCondLst>
                                  <p:childTnLst>
                                    <p:set>
                                      <p:cBhvr>
                                        <p:cTn id="38" dur="1000">
                                          <p:stCondLst>
                                            <p:cond delay="0"/>
                                          </p:stCondLst>
                                        </p:cTn>
                                        <p:tgtEl>
                                          <p:spTgt spid="14"/>
                                        </p:tgtEl>
                                        <p:attrNameLst>
                                          <p:attrName>style.visibility</p:attrName>
                                        </p:attrNameLst>
                                      </p:cBhvr>
                                      <p:to>
                                        <p:strVal val="visible"/>
                                      </p:to>
                                    </p:set>
                                  </p:childTnLst>
                                </p:cTn>
                              </p:par>
                            </p:childTnLst>
                          </p:cTn>
                        </p:par>
                        <p:par>
                          <p:cTn id="39" fill="hold" nodeType="afterGroup">
                            <p:stCondLst>
                              <p:cond delay="10000"/>
                            </p:stCondLst>
                            <p:childTnLst>
                              <p:par>
                                <p:cTn id="40" presetID="11" presetClass="entr" presetSubtype="0" fill="hold" grpId="0" nodeType="afterEffect">
                                  <p:stCondLst>
                                    <p:cond delay="0"/>
                                  </p:stCondLst>
                                  <p:childTnLst>
                                    <p:set>
                                      <p:cBhvr>
                                        <p:cTn id="41" dur="1000">
                                          <p:stCondLst>
                                            <p:cond delay="0"/>
                                          </p:stCondLst>
                                        </p:cTn>
                                        <p:tgtEl>
                                          <p:spTgt spid="15"/>
                                        </p:tgtEl>
                                        <p:attrNameLst>
                                          <p:attrName>style.visibility</p:attrName>
                                        </p:attrNameLst>
                                      </p:cBhvr>
                                      <p:to>
                                        <p:strVal val="visible"/>
                                      </p:to>
                                    </p:set>
                                  </p:childTnLst>
                                </p:cTn>
                              </p:par>
                            </p:childTnLst>
                          </p:cTn>
                        </p:par>
                        <p:par>
                          <p:cTn id="42" fill="hold" nodeType="afterGroup">
                            <p:stCondLst>
                              <p:cond delay="11000"/>
                            </p:stCondLst>
                            <p:childTnLst>
                              <p:par>
                                <p:cTn id="43" presetID="11" presetClass="entr" presetSubtype="0" fill="hold" grpId="0" nodeType="afterEffect">
                                  <p:stCondLst>
                                    <p:cond delay="0"/>
                                  </p:stCondLst>
                                  <p:childTnLst>
                                    <p:set>
                                      <p:cBhvr>
                                        <p:cTn id="44" dur="1000">
                                          <p:stCondLst>
                                            <p:cond delay="0"/>
                                          </p:stCondLst>
                                        </p:cTn>
                                        <p:tgtEl>
                                          <p:spTgt spid="16"/>
                                        </p:tgtEl>
                                        <p:attrNameLst>
                                          <p:attrName>style.visibility</p:attrName>
                                        </p:attrNameLst>
                                      </p:cBhvr>
                                      <p:to>
                                        <p:strVal val="visible"/>
                                      </p:to>
                                    </p:set>
                                  </p:childTnLst>
                                </p:cTn>
                              </p:par>
                            </p:childTnLst>
                          </p:cTn>
                        </p:par>
                        <p:par>
                          <p:cTn id="45" fill="hold" nodeType="afterGroup">
                            <p:stCondLst>
                              <p:cond delay="12000"/>
                            </p:stCondLst>
                            <p:childTnLst>
                              <p:par>
                                <p:cTn id="46" presetID="11" presetClass="entr" presetSubtype="0" fill="hold" grpId="0" nodeType="afterEffect">
                                  <p:stCondLst>
                                    <p:cond delay="0"/>
                                  </p:stCondLst>
                                  <p:childTnLst>
                                    <p:set>
                                      <p:cBhvr>
                                        <p:cTn id="47" dur="1000">
                                          <p:stCondLst>
                                            <p:cond delay="0"/>
                                          </p:stCondLst>
                                        </p:cTn>
                                        <p:tgtEl>
                                          <p:spTgt spid="17"/>
                                        </p:tgtEl>
                                        <p:attrNameLst>
                                          <p:attrName>style.visibility</p:attrName>
                                        </p:attrNameLst>
                                      </p:cBhvr>
                                      <p:to>
                                        <p:strVal val="visible"/>
                                      </p:to>
                                    </p:set>
                                  </p:childTnLst>
                                </p:cTn>
                              </p:par>
                            </p:childTnLst>
                          </p:cTn>
                        </p:par>
                        <p:par>
                          <p:cTn id="48" fill="hold" nodeType="afterGroup">
                            <p:stCondLst>
                              <p:cond delay="13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nodeType="afterGroup">
                            <p:stCondLst>
                              <p:cond delay="14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nodeType="afterGroup">
                            <p:stCondLst>
                              <p:cond delay="15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nodeType="afterGroup">
                            <p:stCondLst>
                              <p:cond delay="16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nodeType="afterGroup">
                            <p:stCondLst>
                              <p:cond delay="1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nodeType="afterGroup">
                            <p:stCondLst>
                              <p:cond delay="1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nodeType="afterGroup">
                            <p:stCondLst>
                              <p:cond delay="1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nodeType="afterGroup">
                            <p:stCondLst>
                              <p:cond delay="2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nodeType="afterGroup">
                            <p:stCondLst>
                              <p:cond delay="21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nodeType="afterGroup">
                            <p:stCondLst>
                              <p:cond delay="22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nodeType="afterGroup">
                            <p:stCondLst>
                              <p:cond delay="23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nodeType="afterGroup">
                            <p:stCondLst>
                              <p:cond delay="24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nodeType="afterGroup">
                            <p:stCondLst>
                              <p:cond delay="25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nodeType="afterGroup">
                            <p:stCondLst>
                              <p:cond delay="26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nodeType="afterGroup">
                            <p:stCondLst>
                              <p:cond delay="27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nodeType="afterGroup">
                            <p:stCondLst>
                              <p:cond delay="28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nodeType="afterGroup">
                            <p:stCondLst>
                              <p:cond delay="29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cTn>
                              </p:par>
                            </p:childTnLst>
                          </p:cTn>
                        </p:par>
                        <p:par>
                          <p:cTn id="99" fill="hold" nodeType="afterGroup">
                            <p:stCondLst>
                              <p:cond delay="30000"/>
                            </p:stCondLst>
                            <p:childTnLst>
                              <p:par>
                                <p:cTn id="100" presetID="11" presetClass="entr" presetSubtype="0" fill="hold" grpId="0" nodeType="afterEffect">
                                  <p:stCondLst>
                                    <p:cond delay="0"/>
                                  </p:stCondLst>
                                  <p:childTnLst>
                                    <p:set>
                                      <p:cBhvr>
                                        <p:cTn id="101" dur="1000">
                                          <p:stCondLst>
                                            <p:cond delay="0"/>
                                          </p:stCondLst>
                                        </p:cTn>
                                        <p:tgtEl>
                                          <p:spTgt spid="35"/>
                                        </p:tgtEl>
                                        <p:attrNameLst>
                                          <p:attrName>style.visibility</p:attrName>
                                        </p:attrNameLst>
                                      </p:cBhvr>
                                      <p:to>
                                        <p:strVal val="visible"/>
                                      </p:to>
                                    </p:set>
                                  </p:childTnLst>
                                </p:cTn>
                              </p:par>
                            </p:childTnLst>
                          </p:cTn>
                        </p:par>
                        <p:par>
                          <p:cTn id="102" fill="hold" nodeType="afterGroup">
                            <p:stCondLst>
                              <p:cond delay="31000"/>
                            </p:stCondLst>
                            <p:childTnLst>
                              <p:par>
                                <p:cTn id="103" presetID="11" presetClass="entr" presetSubtype="0" fill="hold" grpId="0" nodeType="afterEffect">
                                  <p:stCondLst>
                                    <p:cond delay="0"/>
                                  </p:stCondLst>
                                  <p:childTnLst>
                                    <p:set>
                                      <p:cBhvr>
                                        <p:cTn id="104" dur="1000">
                                          <p:stCondLst>
                                            <p:cond delay="0"/>
                                          </p:stCondLst>
                                        </p:cTn>
                                        <p:tgtEl>
                                          <p:spTgt spid="36"/>
                                        </p:tgtEl>
                                        <p:attrNameLst>
                                          <p:attrName>style.visibility</p:attrName>
                                        </p:attrNameLst>
                                      </p:cBhvr>
                                      <p:to>
                                        <p:strVal val="visible"/>
                                      </p:to>
                                    </p:set>
                                  </p:childTnLst>
                                </p:cTn>
                              </p:par>
                            </p:childTnLst>
                          </p:cTn>
                        </p:par>
                        <p:par>
                          <p:cTn id="105" fill="hold" nodeType="afterGroup">
                            <p:stCondLst>
                              <p:cond delay="32000"/>
                            </p:stCondLst>
                            <p:childTnLst>
                              <p:par>
                                <p:cTn id="106" presetID="11" presetClass="entr" presetSubtype="0" fill="hold" grpId="0" nodeType="afterEffect">
                                  <p:stCondLst>
                                    <p:cond delay="0"/>
                                  </p:stCondLst>
                                  <p:childTnLst>
                                    <p:set>
                                      <p:cBhvr>
                                        <p:cTn id="107" dur="1000">
                                          <p:stCondLst>
                                            <p:cond delay="0"/>
                                          </p:stCondLst>
                                        </p:cTn>
                                        <p:tgtEl>
                                          <p:spTgt spid="37"/>
                                        </p:tgtEl>
                                        <p:attrNameLst>
                                          <p:attrName>style.visibility</p:attrName>
                                        </p:attrNameLst>
                                      </p:cBhvr>
                                      <p:to>
                                        <p:strVal val="visible"/>
                                      </p:to>
                                    </p:set>
                                  </p:childTnLst>
                                </p:cTn>
                              </p:par>
                            </p:childTnLst>
                          </p:cTn>
                        </p:par>
                        <p:par>
                          <p:cTn id="108" fill="hold" nodeType="afterGroup">
                            <p:stCondLst>
                              <p:cond delay="33000"/>
                            </p:stCondLst>
                            <p:childTnLst>
                              <p:par>
                                <p:cTn id="109" presetID="11" presetClass="entr" presetSubtype="0" fill="hold" grpId="0" nodeType="afterEffect">
                                  <p:stCondLst>
                                    <p:cond delay="0"/>
                                  </p:stCondLst>
                                  <p:childTnLst>
                                    <p:set>
                                      <p:cBhvr>
                                        <p:cTn id="110" dur="1000">
                                          <p:stCondLst>
                                            <p:cond delay="0"/>
                                          </p:stCondLst>
                                        </p:cTn>
                                        <p:tgtEl>
                                          <p:spTgt spid="38"/>
                                        </p:tgtEl>
                                        <p:attrNameLst>
                                          <p:attrName>style.visibility</p:attrName>
                                        </p:attrNameLst>
                                      </p:cBhvr>
                                      <p:to>
                                        <p:strVal val="visible"/>
                                      </p:to>
                                    </p:set>
                                  </p:childTnLst>
                                </p:cTn>
                              </p:par>
                            </p:childTnLst>
                          </p:cTn>
                        </p:par>
                        <p:par>
                          <p:cTn id="111" fill="hold" nodeType="afterGroup">
                            <p:stCondLst>
                              <p:cond delay="34000"/>
                            </p:stCondLst>
                            <p:childTnLst>
                              <p:par>
                                <p:cTn id="112" presetID="11" presetClass="entr" presetSubtype="0" fill="hold" grpId="0" nodeType="afterEffect">
                                  <p:stCondLst>
                                    <p:cond delay="0"/>
                                  </p:stCondLst>
                                  <p:childTnLst>
                                    <p:set>
                                      <p:cBhvr>
                                        <p:cTn id="113" dur="1000">
                                          <p:stCondLst>
                                            <p:cond delay="0"/>
                                          </p:stCondLst>
                                        </p:cTn>
                                        <p:tgtEl>
                                          <p:spTgt spid="39"/>
                                        </p:tgtEl>
                                        <p:attrNameLst>
                                          <p:attrName>style.visibility</p:attrName>
                                        </p:attrNameLst>
                                      </p:cBhvr>
                                      <p:to>
                                        <p:strVal val="visible"/>
                                      </p:to>
                                    </p:set>
                                  </p:childTnLst>
                                </p:cTn>
                              </p:par>
                            </p:childTnLst>
                          </p:cTn>
                        </p:par>
                        <p:par>
                          <p:cTn id="114" fill="hold" nodeType="afterGroup">
                            <p:stCondLst>
                              <p:cond delay="35000"/>
                            </p:stCondLst>
                            <p:childTnLst>
                              <p:par>
                                <p:cTn id="115" presetID="11" presetClass="entr" presetSubtype="0" fill="hold" grpId="0" nodeType="afterEffect">
                                  <p:stCondLst>
                                    <p:cond delay="0"/>
                                  </p:stCondLst>
                                  <p:childTnLst>
                                    <p:set>
                                      <p:cBhvr>
                                        <p:cTn id="116" dur="1000">
                                          <p:stCondLst>
                                            <p:cond delay="0"/>
                                          </p:stCondLst>
                                        </p:cTn>
                                        <p:tgtEl>
                                          <p:spTgt spid="40"/>
                                        </p:tgtEl>
                                        <p:attrNameLst>
                                          <p:attrName>style.visibility</p:attrName>
                                        </p:attrNameLst>
                                      </p:cBhvr>
                                      <p:to>
                                        <p:strVal val="visible"/>
                                      </p:to>
                                    </p:set>
                                  </p:childTnLst>
                                </p:cTn>
                              </p:par>
                            </p:childTnLst>
                          </p:cTn>
                        </p:par>
                        <p:par>
                          <p:cTn id="117" fill="hold" nodeType="afterGroup">
                            <p:stCondLst>
                              <p:cond delay="36000"/>
                            </p:stCondLst>
                            <p:childTnLst>
                              <p:par>
                                <p:cTn id="118" presetID="11" presetClass="entr" presetSubtype="0" fill="hold" grpId="0" nodeType="afterEffect">
                                  <p:stCondLst>
                                    <p:cond delay="0"/>
                                  </p:stCondLst>
                                  <p:childTnLst>
                                    <p:set>
                                      <p:cBhvr>
                                        <p:cTn id="119" dur="1000">
                                          <p:stCondLst>
                                            <p:cond delay="0"/>
                                          </p:stCondLst>
                                        </p:cTn>
                                        <p:tgtEl>
                                          <p:spTgt spid="41"/>
                                        </p:tgtEl>
                                        <p:attrNameLst>
                                          <p:attrName>style.visibility</p:attrName>
                                        </p:attrNameLst>
                                      </p:cBhvr>
                                      <p:to>
                                        <p:strVal val="visible"/>
                                      </p:to>
                                    </p:set>
                                  </p:childTnLst>
                                </p:cTn>
                              </p:par>
                            </p:childTnLst>
                          </p:cTn>
                        </p:par>
                        <p:par>
                          <p:cTn id="120" fill="hold" nodeType="afterGroup">
                            <p:stCondLst>
                              <p:cond delay="37000"/>
                            </p:stCondLst>
                            <p:childTnLst>
                              <p:par>
                                <p:cTn id="121" presetID="11" presetClass="entr" presetSubtype="0" fill="hold" grpId="0" nodeType="afterEffect">
                                  <p:stCondLst>
                                    <p:cond delay="0"/>
                                  </p:stCondLst>
                                  <p:childTnLst>
                                    <p:set>
                                      <p:cBhvr>
                                        <p:cTn id="122" dur="1000">
                                          <p:stCondLst>
                                            <p:cond delay="0"/>
                                          </p:stCondLst>
                                        </p:cTn>
                                        <p:tgtEl>
                                          <p:spTgt spid="42"/>
                                        </p:tgtEl>
                                        <p:attrNameLst>
                                          <p:attrName>style.visibility</p:attrName>
                                        </p:attrNameLst>
                                      </p:cBhvr>
                                      <p:to>
                                        <p:strVal val="visible"/>
                                      </p:to>
                                    </p:set>
                                  </p:childTnLst>
                                </p:cTn>
                              </p:par>
                            </p:childTnLst>
                          </p:cTn>
                        </p:par>
                        <p:par>
                          <p:cTn id="123" fill="hold" nodeType="afterGroup">
                            <p:stCondLst>
                              <p:cond delay="38000"/>
                            </p:stCondLst>
                            <p:childTnLst>
                              <p:par>
                                <p:cTn id="124" presetID="11" presetClass="entr" presetSubtype="0" fill="hold" grpId="0" nodeType="afterEffect">
                                  <p:stCondLst>
                                    <p:cond delay="0"/>
                                  </p:stCondLst>
                                  <p:childTnLst>
                                    <p:set>
                                      <p:cBhvr>
                                        <p:cTn id="125" dur="1000">
                                          <p:stCondLst>
                                            <p:cond delay="0"/>
                                          </p:stCondLst>
                                        </p:cTn>
                                        <p:tgtEl>
                                          <p:spTgt spid="43"/>
                                        </p:tgtEl>
                                        <p:attrNameLst>
                                          <p:attrName>style.visibility</p:attrName>
                                        </p:attrNameLst>
                                      </p:cBhvr>
                                      <p:to>
                                        <p:strVal val="visible"/>
                                      </p:to>
                                    </p:set>
                                  </p:childTnLst>
                                </p:cTn>
                              </p:par>
                            </p:childTnLst>
                          </p:cTn>
                        </p:par>
                        <p:par>
                          <p:cTn id="126" fill="hold" nodeType="afterGroup">
                            <p:stCondLst>
                              <p:cond delay="39000"/>
                            </p:stCondLst>
                            <p:childTnLst>
                              <p:par>
                                <p:cTn id="127" presetID="11" presetClass="entr" presetSubtype="0" fill="hold" grpId="0" nodeType="afterEffect">
                                  <p:stCondLst>
                                    <p:cond delay="0"/>
                                  </p:stCondLst>
                                  <p:childTnLst>
                                    <p:set>
                                      <p:cBhvr>
                                        <p:cTn id="128" dur="1000">
                                          <p:stCondLst>
                                            <p:cond delay="0"/>
                                          </p:stCondLst>
                                        </p:cTn>
                                        <p:tgtEl>
                                          <p:spTgt spid="44"/>
                                        </p:tgtEl>
                                        <p:attrNameLst>
                                          <p:attrName>style.visibility</p:attrName>
                                        </p:attrNameLst>
                                      </p:cBhvr>
                                      <p:to>
                                        <p:strVal val="visible"/>
                                      </p:to>
                                    </p:set>
                                  </p:childTnLst>
                                </p:cTn>
                              </p:par>
                            </p:childTnLst>
                          </p:cTn>
                        </p:par>
                        <p:par>
                          <p:cTn id="129" fill="hold" nodeType="afterGroup">
                            <p:stCondLst>
                              <p:cond delay="40000"/>
                            </p:stCondLst>
                            <p:childTnLst>
                              <p:par>
                                <p:cTn id="130" presetID="11" presetClass="entr" presetSubtype="0" fill="hold" grpId="0" nodeType="afterEffect">
                                  <p:stCondLst>
                                    <p:cond delay="0"/>
                                  </p:stCondLst>
                                  <p:childTnLst>
                                    <p:set>
                                      <p:cBhvr>
                                        <p:cTn id="131" dur="1000">
                                          <p:stCondLst>
                                            <p:cond delay="0"/>
                                          </p:stCondLst>
                                        </p:cTn>
                                        <p:tgtEl>
                                          <p:spTgt spid="45"/>
                                        </p:tgtEl>
                                        <p:attrNameLst>
                                          <p:attrName>style.visibility</p:attrName>
                                        </p:attrNameLst>
                                      </p:cBhvr>
                                      <p:to>
                                        <p:strVal val="visible"/>
                                      </p:to>
                                    </p:set>
                                  </p:childTnLst>
                                </p:cTn>
                              </p:par>
                            </p:childTnLst>
                          </p:cTn>
                        </p:par>
                        <p:par>
                          <p:cTn id="132" fill="hold" nodeType="afterGroup">
                            <p:stCondLst>
                              <p:cond delay="41000"/>
                            </p:stCondLst>
                            <p:childTnLst>
                              <p:par>
                                <p:cTn id="133" presetID="11" presetClass="entr" presetSubtype="0" fill="hold" grpId="0" nodeType="afterEffect">
                                  <p:stCondLst>
                                    <p:cond delay="0"/>
                                  </p:stCondLst>
                                  <p:childTnLst>
                                    <p:set>
                                      <p:cBhvr>
                                        <p:cTn id="134" dur="1000">
                                          <p:stCondLst>
                                            <p:cond delay="0"/>
                                          </p:stCondLst>
                                        </p:cTn>
                                        <p:tgtEl>
                                          <p:spTgt spid="46"/>
                                        </p:tgtEl>
                                        <p:attrNameLst>
                                          <p:attrName>style.visibility</p:attrName>
                                        </p:attrNameLst>
                                      </p:cBhvr>
                                      <p:to>
                                        <p:strVal val="visible"/>
                                      </p:to>
                                    </p:set>
                                  </p:childTnLst>
                                </p:cTn>
                              </p:par>
                            </p:childTnLst>
                          </p:cTn>
                        </p:par>
                        <p:par>
                          <p:cTn id="135" fill="hold" nodeType="afterGroup">
                            <p:stCondLst>
                              <p:cond delay="42000"/>
                            </p:stCondLst>
                            <p:childTnLst>
                              <p:par>
                                <p:cTn id="136" presetID="11" presetClass="entr" presetSubtype="0" fill="hold" grpId="0" nodeType="afterEffect">
                                  <p:stCondLst>
                                    <p:cond delay="0"/>
                                  </p:stCondLst>
                                  <p:childTnLst>
                                    <p:set>
                                      <p:cBhvr>
                                        <p:cTn id="137" dur="1000">
                                          <p:stCondLst>
                                            <p:cond delay="0"/>
                                          </p:stCondLst>
                                        </p:cTn>
                                        <p:tgtEl>
                                          <p:spTgt spid="47"/>
                                        </p:tgtEl>
                                        <p:attrNameLst>
                                          <p:attrName>style.visibility</p:attrName>
                                        </p:attrNameLst>
                                      </p:cBhvr>
                                      <p:to>
                                        <p:strVal val="visible"/>
                                      </p:to>
                                    </p:set>
                                  </p:childTnLst>
                                </p:cTn>
                              </p:par>
                            </p:childTnLst>
                          </p:cTn>
                        </p:par>
                        <p:par>
                          <p:cTn id="138" fill="hold" nodeType="afterGroup">
                            <p:stCondLst>
                              <p:cond delay="43000"/>
                            </p:stCondLst>
                            <p:childTnLst>
                              <p:par>
                                <p:cTn id="139" presetID="11" presetClass="entr" presetSubtype="0" fill="hold" grpId="0" nodeType="afterEffect">
                                  <p:stCondLst>
                                    <p:cond delay="0"/>
                                  </p:stCondLst>
                                  <p:childTnLst>
                                    <p:set>
                                      <p:cBhvr>
                                        <p:cTn id="140" dur="1000">
                                          <p:stCondLst>
                                            <p:cond delay="0"/>
                                          </p:stCondLst>
                                        </p:cTn>
                                        <p:tgtEl>
                                          <p:spTgt spid="48"/>
                                        </p:tgtEl>
                                        <p:attrNameLst>
                                          <p:attrName>style.visibility</p:attrName>
                                        </p:attrNameLst>
                                      </p:cBhvr>
                                      <p:to>
                                        <p:strVal val="visible"/>
                                      </p:to>
                                    </p:set>
                                  </p:childTnLst>
                                </p:cTn>
                              </p:par>
                            </p:childTnLst>
                          </p:cTn>
                        </p:par>
                        <p:par>
                          <p:cTn id="141" fill="hold" nodeType="afterGroup">
                            <p:stCondLst>
                              <p:cond delay="44000"/>
                            </p:stCondLst>
                            <p:childTnLst>
                              <p:par>
                                <p:cTn id="142" presetID="11" presetClass="entr" presetSubtype="0" fill="hold" grpId="0" nodeType="afterEffect">
                                  <p:stCondLst>
                                    <p:cond delay="0"/>
                                  </p:stCondLst>
                                  <p:childTnLst>
                                    <p:set>
                                      <p:cBhvr>
                                        <p:cTn id="143" dur="1000">
                                          <p:stCondLst>
                                            <p:cond delay="0"/>
                                          </p:stCondLst>
                                        </p:cTn>
                                        <p:tgtEl>
                                          <p:spTgt spid="49"/>
                                        </p:tgtEl>
                                        <p:attrNameLst>
                                          <p:attrName>style.visibility</p:attrName>
                                        </p:attrNameLst>
                                      </p:cBhvr>
                                      <p:to>
                                        <p:strVal val="visible"/>
                                      </p:to>
                                    </p:set>
                                  </p:childTnLst>
                                </p:cTn>
                              </p:par>
                            </p:childTnLst>
                          </p:cTn>
                        </p:par>
                        <p:par>
                          <p:cTn id="144" fill="hold" nodeType="afterGroup">
                            <p:stCondLst>
                              <p:cond delay="45000"/>
                            </p:stCondLst>
                            <p:childTnLst>
                              <p:par>
                                <p:cTn id="145" presetID="11" presetClass="entr" presetSubtype="0" fill="hold" grpId="0" nodeType="afterEffect">
                                  <p:stCondLst>
                                    <p:cond delay="0"/>
                                  </p:stCondLst>
                                  <p:childTnLst>
                                    <p:set>
                                      <p:cBhvr>
                                        <p:cTn id="146" dur="1000">
                                          <p:stCondLst>
                                            <p:cond delay="0"/>
                                          </p:stCondLst>
                                        </p:cTn>
                                        <p:tgtEl>
                                          <p:spTgt spid="50"/>
                                        </p:tgtEl>
                                        <p:attrNameLst>
                                          <p:attrName>style.visibility</p:attrName>
                                        </p:attrNameLst>
                                      </p:cBhvr>
                                      <p:to>
                                        <p:strVal val="visible"/>
                                      </p:to>
                                    </p:set>
                                  </p:childTnLst>
                                </p:cTn>
                              </p:par>
                            </p:childTnLst>
                          </p:cTn>
                        </p:par>
                        <p:par>
                          <p:cTn id="147" fill="hold" nodeType="afterGroup">
                            <p:stCondLst>
                              <p:cond delay="46000"/>
                            </p:stCondLst>
                            <p:childTnLst>
                              <p:par>
                                <p:cTn id="148" presetID="11" presetClass="entr" presetSubtype="0" fill="hold" grpId="0" nodeType="afterEffect">
                                  <p:stCondLst>
                                    <p:cond delay="0"/>
                                  </p:stCondLst>
                                  <p:childTnLst>
                                    <p:set>
                                      <p:cBhvr>
                                        <p:cTn id="149" dur="1000">
                                          <p:stCondLst>
                                            <p:cond delay="0"/>
                                          </p:stCondLst>
                                        </p:cTn>
                                        <p:tgtEl>
                                          <p:spTgt spid="51"/>
                                        </p:tgtEl>
                                        <p:attrNameLst>
                                          <p:attrName>style.visibility</p:attrName>
                                        </p:attrNameLst>
                                      </p:cBhvr>
                                      <p:to>
                                        <p:strVal val="visible"/>
                                      </p:to>
                                    </p:set>
                                  </p:childTnLst>
                                </p:cTn>
                              </p:par>
                            </p:childTnLst>
                          </p:cTn>
                        </p:par>
                        <p:par>
                          <p:cTn id="150" fill="hold" nodeType="afterGroup">
                            <p:stCondLst>
                              <p:cond delay="47000"/>
                            </p:stCondLst>
                            <p:childTnLst>
                              <p:par>
                                <p:cTn id="151" presetID="11" presetClass="entr" presetSubtype="0" fill="hold" grpId="0" nodeType="afterEffect">
                                  <p:stCondLst>
                                    <p:cond delay="0"/>
                                  </p:stCondLst>
                                  <p:childTnLst>
                                    <p:set>
                                      <p:cBhvr>
                                        <p:cTn id="152" dur="1000">
                                          <p:stCondLst>
                                            <p:cond delay="0"/>
                                          </p:stCondLst>
                                        </p:cTn>
                                        <p:tgtEl>
                                          <p:spTgt spid="52"/>
                                        </p:tgtEl>
                                        <p:attrNameLst>
                                          <p:attrName>style.visibility</p:attrName>
                                        </p:attrNameLst>
                                      </p:cBhvr>
                                      <p:to>
                                        <p:strVal val="visible"/>
                                      </p:to>
                                    </p:set>
                                  </p:childTnLst>
                                </p:cTn>
                              </p:par>
                            </p:childTnLst>
                          </p:cTn>
                        </p:par>
                        <p:par>
                          <p:cTn id="153" fill="hold" nodeType="afterGroup">
                            <p:stCondLst>
                              <p:cond delay="48000"/>
                            </p:stCondLst>
                            <p:childTnLst>
                              <p:par>
                                <p:cTn id="154" presetID="11" presetClass="entr" presetSubtype="0" fill="hold" grpId="0" nodeType="afterEffect">
                                  <p:stCondLst>
                                    <p:cond delay="0"/>
                                  </p:stCondLst>
                                  <p:childTnLst>
                                    <p:set>
                                      <p:cBhvr>
                                        <p:cTn id="155" dur="1000">
                                          <p:stCondLst>
                                            <p:cond delay="0"/>
                                          </p:stCondLst>
                                        </p:cTn>
                                        <p:tgtEl>
                                          <p:spTgt spid="53"/>
                                        </p:tgtEl>
                                        <p:attrNameLst>
                                          <p:attrName>style.visibility</p:attrName>
                                        </p:attrNameLst>
                                      </p:cBhvr>
                                      <p:to>
                                        <p:strVal val="visible"/>
                                      </p:to>
                                    </p:set>
                                  </p:childTnLst>
                                </p:cTn>
                              </p:par>
                            </p:childTnLst>
                          </p:cTn>
                        </p:par>
                        <p:par>
                          <p:cTn id="156" fill="hold" nodeType="afterGroup">
                            <p:stCondLst>
                              <p:cond delay="49000"/>
                            </p:stCondLst>
                            <p:childTnLst>
                              <p:par>
                                <p:cTn id="157" presetID="11" presetClass="entr" presetSubtype="0" fill="hold" grpId="0" nodeType="afterEffect">
                                  <p:stCondLst>
                                    <p:cond delay="0"/>
                                  </p:stCondLst>
                                  <p:childTnLst>
                                    <p:set>
                                      <p:cBhvr>
                                        <p:cTn id="158" dur="1000">
                                          <p:stCondLst>
                                            <p:cond delay="0"/>
                                          </p:stCondLst>
                                        </p:cTn>
                                        <p:tgtEl>
                                          <p:spTgt spid="54"/>
                                        </p:tgtEl>
                                        <p:attrNameLst>
                                          <p:attrName>style.visibility</p:attrName>
                                        </p:attrNameLst>
                                      </p:cBhvr>
                                      <p:to>
                                        <p:strVal val="visible"/>
                                      </p:to>
                                    </p:set>
                                  </p:childTnLst>
                                </p:cTn>
                              </p:par>
                            </p:childTnLst>
                          </p:cTn>
                        </p:par>
                        <p:par>
                          <p:cTn id="159" fill="hold" nodeType="afterGroup">
                            <p:stCondLst>
                              <p:cond delay="50000"/>
                            </p:stCondLst>
                            <p:childTnLst>
                              <p:par>
                                <p:cTn id="160" presetID="11" presetClass="entr" presetSubtype="0" fill="hold" grpId="0" nodeType="afterEffect">
                                  <p:stCondLst>
                                    <p:cond delay="0"/>
                                  </p:stCondLst>
                                  <p:childTnLst>
                                    <p:set>
                                      <p:cBhvr>
                                        <p:cTn id="161" dur="1000">
                                          <p:stCondLst>
                                            <p:cond delay="0"/>
                                          </p:stCondLst>
                                        </p:cTn>
                                        <p:tgtEl>
                                          <p:spTgt spid="55"/>
                                        </p:tgtEl>
                                        <p:attrNameLst>
                                          <p:attrName>style.visibility</p:attrName>
                                        </p:attrNameLst>
                                      </p:cBhvr>
                                      <p:to>
                                        <p:strVal val="visible"/>
                                      </p:to>
                                    </p:set>
                                  </p:childTnLst>
                                </p:cTn>
                              </p:par>
                            </p:childTnLst>
                          </p:cTn>
                        </p:par>
                        <p:par>
                          <p:cTn id="162" fill="hold" nodeType="afterGroup">
                            <p:stCondLst>
                              <p:cond delay="51000"/>
                            </p:stCondLst>
                            <p:childTnLst>
                              <p:par>
                                <p:cTn id="163" presetID="11" presetClass="entr" presetSubtype="0" fill="hold" grpId="0" nodeType="afterEffect">
                                  <p:stCondLst>
                                    <p:cond delay="0"/>
                                  </p:stCondLst>
                                  <p:childTnLst>
                                    <p:set>
                                      <p:cBhvr>
                                        <p:cTn id="164" dur="1000">
                                          <p:stCondLst>
                                            <p:cond delay="0"/>
                                          </p:stCondLst>
                                        </p:cTn>
                                        <p:tgtEl>
                                          <p:spTgt spid="56"/>
                                        </p:tgtEl>
                                        <p:attrNameLst>
                                          <p:attrName>style.visibility</p:attrName>
                                        </p:attrNameLst>
                                      </p:cBhvr>
                                      <p:to>
                                        <p:strVal val="visible"/>
                                      </p:to>
                                    </p:set>
                                  </p:childTnLst>
                                </p:cTn>
                              </p:par>
                            </p:childTnLst>
                          </p:cTn>
                        </p:par>
                        <p:par>
                          <p:cTn id="165" fill="hold" nodeType="afterGroup">
                            <p:stCondLst>
                              <p:cond delay="52000"/>
                            </p:stCondLst>
                            <p:childTnLst>
                              <p:par>
                                <p:cTn id="166" presetID="11" presetClass="entr" presetSubtype="0" fill="hold" grpId="0" nodeType="afterEffect">
                                  <p:stCondLst>
                                    <p:cond delay="0"/>
                                  </p:stCondLst>
                                  <p:childTnLst>
                                    <p:set>
                                      <p:cBhvr>
                                        <p:cTn id="167" dur="1000">
                                          <p:stCondLst>
                                            <p:cond delay="0"/>
                                          </p:stCondLst>
                                        </p:cTn>
                                        <p:tgtEl>
                                          <p:spTgt spid="57"/>
                                        </p:tgtEl>
                                        <p:attrNameLst>
                                          <p:attrName>style.visibility</p:attrName>
                                        </p:attrNameLst>
                                      </p:cBhvr>
                                      <p:to>
                                        <p:strVal val="visible"/>
                                      </p:to>
                                    </p:set>
                                  </p:childTnLst>
                                </p:cTn>
                              </p:par>
                            </p:childTnLst>
                          </p:cTn>
                        </p:par>
                        <p:par>
                          <p:cTn id="168" fill="hold" nodeType="afterGroup">
                            <p:stCondLst>
                              <p:cond delay="53000"/>
                            </p:stCondLst>
                            <p:childTnLst>
                              <p:par>
                                <p:cTn id="169" presetID="11" presetClass="entr" presetSubtype="0" fill="hold" grpId="0" nodeType="afterEffect">
                                  <p:stCondLst>
                                    <p:cond delay="0"/>
                                  </p:stCondLst>
                                  <p:childTnLst>
                                    <p:set>
                                      <p:cBhvr>
                                        <p:cTn id="170" dur="1000">
                                          <p:stCondLst>
                                            <p:cond delay="0"/>
                                          </p:stCondLst>
                                        </p:cTn>
                                        <p:tgtEl>
                                          <p:spTgt spid="58"/>
                                        </p:tgtEl>
                                        <p:attrNameLst>
                                          <p:attrName>style.visibility</p:attrName>
                                        </p:attrNameLst>
                                      </p:cBhvr>
                                      <p:to>
                                        <p:strVal val="visible"/>
                                      </p:to>
                                    </p:set>
                                  </p:childTnLst>
                                </p:cTn>
                              </p:par>
                            </p:childTnLst>
                          </p:cTn>
                        </p:par>
                        <p:par>
                          <p:cTn id="171" fill="hold" nodeType="afterGroup">
                            <p:stCondLst>
                              <p:cond delay="54000"/>
                            </p:stCondLst>
                            <p:childTnLst>
                              <p:par>
                                <p:cTn id="172" presetID="11" presetClass="entr" presetSubtype="0" fill="hold" grpId="0" nodeType="afterEffect">
                                  <p:stCondLst>
                                    <p:cond delay="0"/>
                                  </p:stCondLst>
                                  <p:childTnLst>
                                    <p:set>
                                      <p:cBhvr>
                                        <p:cTn id="173" dur="1000">
                                          <p:stCondLst>
                                            <p:cond delay="0"/>
                                          </p:stCondLst>
                                        </p:cTn>
                                        <p:tgtEl>
                                          <p:spTgt spid="59"/>
                                        </p:tgtEl>
                                        <p:attrNameLst>
                                          <p:attrName>style.visibility</p:attrName>
                                        </p:attrNameLst>
                                      </p:cBhvr>
                                      <p:to>
                                        <p:strVal val="visible"/>
                                      </p:to>
                                    </p:set>
                                  </p:childTnLst>
                                </p:cTn>
                              </p:par>
                            </p:childTnLst>
                          </p:cTn>
                        </p:par>
                        <p:par>
                          <p:cTn id="174" fill="hold" nodeType="afterGroup">
                            <p:stCondLst>
                              <p:cond delay="55000"/>
                            </p:stCondLst>
                            <p:childTnLst>
                              <p:par>
                                <p:cTn id="175" presetID="11" presetClass="entr" presetSubtype="0" fill="hold" grpId="0" nodeType="afterEffect">
                                  <p:stCondLst>
                                    <p:cond delay="0"/>
                                  </p:stCondLst>
                                  <p:childTnLst>
                                    <p:set>
                                      <p:cBhvr>
                                        <p:cTn id="176" dur="1000">
                                          <p:stCondLst>
                                            <p:cond delay="0"/>
                                          </p:stCondLst>
                                        </p:cTn>
                                        <p:tgtEl>
                                          <p:spTgt spid="60"/>
                                        </p:tgtEl>
                                        <p:attrNameLst>
                                          <p:attrName>style.visibility</p:attrName>
                                        </p:attrNameLst>
                                      </p:cBhvr>
                                      <p:to>
                                        <p:strVal val="visible"/>
                                      </p:to>
                                    </p:set>
                                  </p:childTnLst>
                                </p:cTn>
                              </p:par>
                            </p:childTnLst>
                          </p:cTn>
                        </p:par>
                        <p:par>
                          <p:cTn id="177" fill="hold" nodeType="afterGroup">
                            <p:stCondLst>
                              <p:cond delay="56000"/>
                            </p:stCondLst>
                            <p:childTnLst>
                              <p:par>
                                <p:cTn id="178" presetID="11" presetClass="entr" presetSubtype="0" fill="hold" grpId="0" nodeType="afterEffect">
                                  <p:stCondLst>
                                    <p:cond delay="0"/>
                                  </p:stCondLst>
                                  <p:childTnLst>
                                    <p:set>
                                      <p:cBhvr>
                                        <p:cTn id="179" dur="1000">
                                          <p:stCondLst>
                                            <p:cond delay="0"/>
                                          </p:stCondLst>
                                        </p:cTn>
                                        <p:tgtEl>
                                          <p:spTgt spid="61"/>
                                        </p:tgtEl>
                                        <p:attrNameLst>
                                          <p:attrName>style.visibility</p:attrName>
                                        </p:attrNameLst>
                                      </p:cBhvr>
                                      <p:to>
                                        <p:strVal val="visible"/>
                                      </p:to>
                                    </p:set>
                                  </p:childTnLst>
                                </p:cTn>
                              </p:par>
                            </p:childTnLst>
                          </p:cTn>
                        </p:par>
                        <p:par>
                          <p:cTn id="180" fill="hold" nodeType="afterGroup">
                            <p:stCondLst>
                              <p:cond delay="57000"/>
                            </p:stCondLst>
                            <p:childTnLst>
                              <p:par>
                                <p:cTn id="181" presetID="11" presetClass="entr" presetSubtype="0" fill="hold" grpId="0" nodeType="afterEffect">
                                  <p:stCondLst>
                                    <p:cond delay="0"/>
                                  </p:stCondLst>
                                  <p:childTnLst>
                                    <p:set>
                                      <p:cBhvr>
                                        <p:cTn id="182" dur="1000">
                                          <p:stCondLst>
                                            <p:cond delay="0"/>
                                          </p:stCondLst>
                                        </p:cTn>
                                        <p:tgtEl>
                                          <p:spTgt spid="62"/>
                                        </p:tgtEl>
                                        <p:attrNameLst>
                                          <p:attrName>style.visibility</p:attrName>
                                        </p:attrNameLst>
                                      </p:cBhvr>
                                      <p:to>
                                        <p:strVal val="visible"/>
                                      </p:to>
                                    </p:set>
                                  </p:childTnLst>
                                </p:cTn>
                              </p:par>
                            </p:childTnLst>
                          </p:cTn>
                        </p:par>
                        <p:par>
                          <p:cTn id="183" fill="hold" nodeType="afterGroup">
                            <p:stCondLst>
                              <p:cond delay="58000"/>
                            </p:stCondLst>
                            <p:childTnLst>
                              <p:par>
                                <p:cTn id="184" presetID="11" presetClass="entr" presetSubtype="0" fill="hold" grpId="0" nodeType="afterEffect">
                                  <p:stCondLst>
                                    <p:cond delay="0"/>
                                  </p:stCondLst>
                                  <p:childTnLst>
                                    <p:set>
                                      <p:cBhvr>
                                        <p:cTn id="185" dur="1000">
                                          <p:stCondLst>
                                            <p:cond delay="0"/>
                                          </p:stCondLst>
                                        </p:cTn>
                                        <p:tgtEl>
                                          <p:spTgt spid="63"/>
                                        </p:tgtEl>
                                        <p:attrNameLst>
                                          <p:attrName>style.visibility</p:attrName>
                                        </p:attrNameLst>
                                      </p:cBhvr>
                                      <p:to>
                                        <p:strVal val="visible"/>
                                      </p:to>
                                    </p:set>
                                  </p:childTnLst>
                                </p:cTn>
                              </p:par>
                            </p:childTnLst>
                          </p:cTn>
                        </p:par>
                        <p:par>
                          <p:cTn id="186" fill="hold" nodeType="afterGroup">
                            <p:stCondLst>
                              <p:cond delay="59000"/>
                            </p:stCondLst>
                            <p:childTnLst>
                              <p:par>
                                <p:cTn id="187" presetID="11" presetClass="entr" presetSubtype="0" fill="hold" grpId="0" nodeType="afterEffect">
                                  <p:stCondLst>
                                    <p:cond delay="0"/>
                                  </p:stCondLst>
                                  <p:childTnLst>
                                    <p:set>
                                      <p:cBhvr>
                                        <p:cTn id="188" dur="1000">
                                          <p:stCondLst>
                                            <p:cond delay="0"/>
                                          </p:stCondLst>
                                        </p:cTn>
                                        <p:tgtEl>
                                          <p:spTgt spid="64"/>
                                        </p:tgtEl>
                                        <p:attrNameLst>
                                          <p:attrName>style.visibility</p:attrName>
                                        </p:attrNameLst>
                                      </p:cBhvr>
                                      <p:to>
                                        <p:strVal val="visible"/>
                                      </p:to>
                                    </p:set>
                                  </p:childTnLst>
                                </p:cTn>
                              </p:par>
                            </p:childTnLst>
                          </p:cTn>
                        </p:par>
                        <p:par>
                          <p:cTn id="189" fill="hold" nodeType="afterGroup">
                            <p:stCondLst>
                              <p:cond delay="60000"/>
                            </p:stCondLst>
                            <p:childTnLst>
                              <p:par>
                                <p:cTn id="190" presetID="11" presetClass="entr" presetSubtype="0" fill="hold" grpId="0" nodeType="afterEffect">
                                  <p:stCondLst>
                                    <p:cond delay="0"/>
                                  </p:stCondLst>
                                  <p:childTnLst>
                                    <p:set>
                                      <p:cBhvr>
                                        <p:cTn id="191" dur="1000">
                                          <p:stCondLst>
                                            <p:cond delay="0"/>
                                          </p:stCondLst>
                                        </p:cTn>
                                        <p:tgtEl>
                                          <p:spTgt spid="65"/>
                                        </p:tgtEl>
                                        <p:attrNameLst>
                                          <p:attrName>style.visibility</p:attrName>
                                        </p:attrNameLst>
                                      </p:cBhvr>
                                      <p:to>
                                        <p:strVal val="visible"/>
                                      </p:to>
                                    </p:set>
                                  </p:childTnLst>
                                </p:cTn>
                              </p:par>
                            </p:childTnLst>
                          </p:cTn>
                        </p:par>
                        <p:par>
                          <p:cTn id="192" fill="hold" nodeType="afterGroup">
                            <p:stCondLst>
                              <p:cond delay="61000"/>
                            </p:stCondLst>
                            <p:childTnLst>
                              <p:par>
                                <p:cTn id="193" presetID="11" presetClass="entr" presetSubtype="0" fill="hold" grpId="0" nodeType="afterEffect">
                                  <p:stCondLst>
                                    <p:cond delay="0"/>
                                  </p:stCondLst>
                                  <p:childTnLst>
                                    <p:set>
                                      <p:cBhvr>
                                        <p:cTn id="194" dur="1000">
                                          <p:stCondLst>
                                            <p:cond delay="0"/>
                                          </p:stCondLst>
                                        </p:cTn>
                                        <p:tgtEl>
                                          <p:spTgt spid="66"/>
                                        </p:tgtEl>
                                        <p:attrNameLst>
                                          <p:attrName>style.visibility</p:attrName>
                                        </p:attrNameLst>
                                      </p:cBhvr>
                                      <p:to>
                                        <p:strVal val="visible"/>
                                      </p:to>
                                    </p:set>
                                  </p:childTnLst>
                                </p:cTn>
                              </p:par>
                            </p:childTnLst>
                          </p:cTn>
                        </p:par>
                        <p:par>
                          <p:cTn id="195" fill="hold" nodeType="afterGroup">
                            <p:stCondLst>
                              <p:cond delay="62000"/>
                            </p:stCondLst>
                            <p:childTnLst>
                              <p:par>
                                <p:cTn id="196" presetID="11" presetClass="entr" presetSubtype="0" fill="hold" grpId="0" nodeType="afterEffect">
                                  <p:stCondLst>
                                    <p:cond delay="0"/>
                                  </p:stCondLst>
                                  <p:childTnLst>
                                    <p:set>
                                      <p:cBhvr>
                                        <p:cTn id="197" dur="1000">
                                          <p:stCondLst>
                                            <p:cond delay="0"/>
                                          </p:stCondLst>
                                        </p:cTn>
                                        <p:tgtEl>
                                          <p:spTgt spid="67"/>
                                        </p:tgtEl>
                                        <p:attrNameLst>
                                          <p:attrName>style.visibility</p:attrName>
                                        </p:attrNameLst>
                                      </p:cBhvr>
                                      <p:to>
                                        <p:strVal val="visible"/>
                                      </p:to>
                                    </p:set>
                                  </p:childTnLst>
                                </p:cTn>
                              </p:par>
                            </p:childTnLst>
                          </p:cTn>
                        </p:par>
                        <p:par>
                          <p:cTn id="198" fill="hold" nodeType="afterGroup">
                            <p:stCondLst>
                              <p:cond delay="63000"/>
                            </p:stCondLst>
                            <p:childTnLst>
                              <p:par>
                                <p:cTn id="199" presetID="11" presetClass="entr" presetSubtype="0" fill="hold" grpId="0" nodeType="afterEffect">
                                  <p:stCondLst>
                                    <p:cond delay="0"/>
                                  </p:stCondLst>
                                  <p:childTnLst>
                                    <p:set>
                                      <p:cBhvr>
                                        <p:cTn id="200" dur="1000">
                                          <p:stCondLst>
                                            <p:cond delay="0"/>
                                          </p:stCondLst>
                                        </p:cTn>
                                        <p:tgtEl>
                                          <p:spTgt spid="68"/>
                                        </p:tgtEl>
                                        <p:attrNameLst>
                                          <p:attrName>style.visibility</p:attrName>
                                        </p:attrNameLst>
                                      </p:cBhvr>
                                      <p:to>
                                        <p:strVal val="visible"/>
                                      </p:to>
                                    </p:set>
                                  </p:childTnLst>
                                </p:cTn>
                              </p:par>
                            </p:childTnLst>
                          </p:cTn>
                        </p:par>
                        <p:par>
                          <p:cTn id="201" fill="hold" nodeType="afterGroup">
                            <p:stCondLst>
                              <p:cond delay="64000"/>
                            </p:stCondLst>
                            <p:childTnLst>
                              <p:par>
                                <p:cTn id="202" presetID="11" presetClass="entr" presetSubtype="0" fill="hold" grpId="0" nodeType="afterEffect">
                                  <p:stCondLst>
                                    <p:cond delay="0"/>
                                  </p:stCondLst>
                                  <p:childTnLst>
                                    <p:set>
                                      <p:cBhvr>
                                        <p:cTn id="203" dur="1000">
                                          <p:stCondLst>
                                            <p:cond delay="0"/>
                                          </p:stCondLst>
                                        </p:cTn>
                                        <p:tgtEl>
                                          <p:spTgt spid="69"/>
                                        </p:tgtEl>
                                        <p:attrNameLst>
                                          <p:attrName>style.visibility</p:attrName>
                                        </p:attrNameLst>
                                      </p:cBhvr>
                                      <p:to>
                                        <p:strVal val="visible"/>
                                      </p:to>
                                    </p:set>
                                  </p:childTnLst>
                                </p:cTn>
                              </p:par>
                            </p:childTnLst>
                          </p:cTn>
                        </p:par>
                        <p:par>
                          <p:cTn id="204" fill="hold" nodeType="afterGroup">
                            <p:stCondLst>
                              <p:cond delay="65000"/>
                            </p:stCondLst>
                            <p:childTnLst>
                              <p:par>
                                <p:cTn id="205" presetID="11" presetClass="entr" presetSubtype="0" fill="hold" grpId="0" nodeType="afterEffect">
                                  <p:stCondLst>
                                    <p:cond delay="0"/>
                                  </p:stCondLst>
                                  <p:childTnLst>
                                    <p:set>
                                      <p:cBhvr>
                                        <p:cTn id="206" dur="1000">
                                          <p:stCondLst>
                                            <p:cond delay="0"/>
                                          </p:stCondLst>
                                        </p:cTn>
                                        <p:tgtEl>
                                          <p:spTgt spid="70"/>
                                        </p:tgtEl>
                                        <p:attrNameLst>
                                          <p:attrName>style.visibility</p:attrName>
                                        </p:attrNameLst>
                                      </p:cBhvr>
                                      <p:to>
                                        <p:strVal val="visible"/>
                                      </p:to>
                                    </p:set>
                                  </p:childTnLst>
                                </p:cTn>
                              </p:par>
                            </p:childTnLst>
                          </p:cTn>
                        </p:par>
                        <p:par>
                          <p:cTn id="207" fill="hold" nodeType="afterGroup">
                            <p:stCondLst>
                              <p:cond delay="66000"/>
                            </p:stCondLst>
                            <p:childTnLst>
                              <p:par>
                                <p:cTn id="208" presetID="11" presetClass="entr" presetSubtype="0" fill="hold" grpId="0" nodeType="afterEffect">
                                  <p:stCondLst>
                                    <p:cond delay="0"/>
                                  </p:stCondLst>
                                  <p:childTnLst>
                                    <p:set>
                                      <p:cBhvr>
                                        <p:cTn id="209" dur="1000">
                                          <p:stCondLst>
                                            <p:cond delay="0"/>
                                          </p:stCondLst>
                                        </p:cTn>
                                        <p:tgtEl>
                                          <p:spTgt spid="71"/>
                                        </p:tgtEl>
                                        <p:attrNameLst>
                                          <p:attrName>style.visibility</p:attrName>
                                        </p:attrNameLst>
                                      </p:cBhvr>
                                      <p:to>
                                        <p:strVal val="visible"/>
                                      </p:to>
                                    </p:set>
                                  </p:childTnLst>
                                </p:cTn>
                              </p:par>
                            </p:childTnLst>
                          </p:cTn>
                        </p:par>
                        <p:par>
                          <p:cTn id="210" fill="hold" nodeType="afterGroup">
                            <p:stCondLst>
                              <p:cond delay="67000"/>
                            </p:stCondLst>
                            <p:childTnLst>
                              <p:par>
                                <p:cTn id="211" presetID="11" presetClass="entr" presetSubtype="0" fill="hold" grpId="0" nodeType="afterEffect">
                                  <p:stCondLst>
                                    <p:cond delay="0"/>
                                  </p:stCondLst>
                                  <p:childTnLst>
                                    <p:set>
                                      <p:cBhvr>
                                        <p:cTn id="212" dur="1000">
                                          <p:stCondLst>
                                            <p:cond delay="0"/>
                                          </p:stCondLst>
                                        </p:cTn>
                                        <p:tgtEl>
                                          <p:spTgt spid="72"/>
                                        </p:tgtEl>
                                        <p:attrNameLst>
                                          <p:attrName>style.visibility</p:attrName>
                                        </p:attrNameLst>
                                      </p:cBhvr>
                                      <p:to>
                                        <p:strVal val="visible"/>
                                      </p:to>
                                    </p:set>
                                  </p:childTnLst>
                                </p:cTn>
                              </p:par>
                            </p:childTnLst>
                          </p:cTn>
                        </p:par>
                        <p:par>
                          <p:cTn id="213" fill="hold" nodeType="afterGroup">
                            <p:stCondLst>
                              <p:cond delay="68000"/>
                            </p:stCondLst>
                            <p:childTnLst>
                              <p:par>
                                <p:cTn id="214" presetID="11" presetClass="entr" presetSubtype="0" fill="hold" grpId="0" nodeType="afterEffect">
                                  <p:stCondLst>
                                    <p:cond delay="0"/>
                                  </p:stCondLst>
                                  <p:childTnLst>
                                    <p:set>
                                      <p:cBhvr>
                                        <p:cTn id="215" dur="1000">
                                          <p:stCondLst>
                                            <p:cond delay="0"/>
                                          </p:stCondLst>
                                        </p:cTn>
                                        <p:tgtEl>
                                          <p:spTgt spid="73"/>
                                        </p:tgtEl>
                                        <p:attrNameLst>
                                          <p:attrName>style.visibility</p:attrName>
                                        </p:attrNameLst>
                                      </p:cBhvr>
                                      <p:to>
                                        <p:strVal val="visible"/>
                                      </p:to>
                                    </p:set>
                                  </p:childTnLst>
                                </p:cTn>
                              </p:par>
                            </p:childTnLst>
                          </p:cTn>
                        </p:par>
                        <p:par>
                          <p:cTn id="216" fill="hold" nodeType="afterGroup">
                            <p:stCondLst>
                              <p:cond delay="69000"/>
                            </p:stCondLst>
                            <p:childTnLst>
                              <p:par>
                                <p:cTn id="217" presetID="11" presetClass="entr" presetSubtype="0" fill="hold" grpId="0" nodeType="afterEffect">
                                  <p:stCondLst>
                                    <p:cond delay="0"/>
                                  </p:stCondLst>
                                  <p:childTnLst>
                                    <p:set>
                                      <p:cBhvr>
                                        <p:cTn id="218" dur="1000">
                                          <p:stCondLst>
                                            <p:cond delay="0"/>
                                          </p:stCondLst>
                                        </p:cTn>
                                        <p:tgtEl>
                                          <p:spTgt spid="74"/>
                                        </p:tgtEl>
                                        <p:attrNameLst>
                                          <p:attrName>style.visibility</p:attrName>
                                        </p:attrNameLst>
                                      </p:cBhvr>
                                      <p:to>
                                        <p:strVal val="visible"/>
                                      </p:to>
                                    </p:set>
                                  </p:childTnLst>
                                </p:cTn>
                              </p:par>
                            </p:childTnLst>
                          </p:cTn>
                        </p:par>
                        <p:par>
                          <p:cTn id="219" fill="hold" nodeType="afterGroup">
                            <p:stCondLst>
                              <p:cond delay="70000"/>
                            </p:stCondLst>
                            <p:childTnLst>
                              <p:par>
                                <p:cTn id="220" presetID="11" presetClass="entr" presetSubtype="0" fill="hold" grpId="0" nodeType="afterEffect">
                                  <p:stCondLst>
                                    <p:cond delay="0"/>
                                  </p:stCondLst>
                                  <p:childTnLst>
                                    <p:set>
                                      <p:cBhvr>
                                        <p:cTn id="221" dur="1000">
                                          <p:stCondLst>
                                            <p:cond delay="0"/>
                                          </p:stCondLst>
                                        </p:cTn>
                                        <p:tgtEl>
                                          <p:spTgt spid="75"/>
                                        </p:tgtEl>
                                        <p:attrNameLst>
                                          <p:attrName>style.visibility</p:attrName>
                                        </p:attrNameLst>
                                      </p:cBhvr>
                                      <p:to>
                                        <p:strVal val="visible"/>
                                      </p:to>
                                    </p:set>
                                  </p:childTnLst>
                                </p:cTn>
                              </p:par>
                            </p:childTnLst>
                          </p:cTn>
                        </p:par>
                        <p:par>
                          <p:cTn id="222" fill="hold" nodeType="afterGroup">
                            <p:stCondLst>
                              <p:cond delay="71000"/>
                            </p:stCondLst>
                            <p:childTnLst>
                              <p:par>
                                <p:cTn id="223" presetID="11" presetClass="entr" presetSubtype="0" fill="hold" grpId="0" nodeType="afterEffect">
                                  <p:stCondLst>
                                    <p:cond delay="0"/>
                                  </p:stCondLst>
                                  <p:childTnLst>
                                    <p:set>
                                      <p:cBhvr>
                                        <p:cTn id="224" dur="1000">
                                          <p:stCondLst>
                                            <p:cond delay="0"/>
                                          </p:stCondLst>
                                        </p:cTn>
                                        <p:tgtEl>
                                          <p:spTgt spid="76"/>
                                        </p:tgtEl>
                                        <p:attrNameLst>
                                          <p:attrName>style.visibility</p:attrName>
                                        </p:attrNameLst>
                                      </p:cBhvr>
                                      <p:to>
                                        <p:strVal val="visible"/>
                                      </p:to>
                                    </p:set>
                                  </p:childTnLst>
                                </p:cTn>
                              </p:par>
                            </p:childTnLst>
                          </p:cTn>
                        </p:par>
                        <p:par>
                          <p:cTn id="225" fill="hold" nodeType="afterGroup">
                            <p:stCondLst>
                              <p:cond delay="72000"/>
                            </p:stCondLst>
                            <p:childTnLst>
                              <p:par>
                                <p:cTn id="226" presetID="11" presetClass="entr" presetSubtype="0" fill="hold" grpId="0" nodeType="afterEffect">
                                  <p:stCondLst>
                                    <p:cond delay="0"/>
                                  </p:stCondLst>
                                  <p:childTnLst>
                                    <p:set>
                                      <p:cBhvr>
                                        <p:cTn id="227" dur="1000">
                                          <p:stCondLst>
                                            <p:cond delay="0"/>
                                          </p:stCondLst>
                                        </p:cTn>
                                        <p:tgtEl>
                                          <p:spTgt spid="77"/>
                                        </p:tgtEl>
                                        <p:attrNameLst>
                                          <p:attrName>style.visibility</p:attrName>
                                        </p:attrNameLst>
                                      </p:cBhvr>
                                      <p:to>
                                        <p:strVal val="visible"/>
                                      </p:to>
                                    </p:set>
                                  </p:childTnLst>
                                </p:cTn>
                              </p:par>
                            </p:childTnLst>
                          </p:cTn>
                        </p:par>
                        <p:par>
                          <p:cTn id="228" fill="hold" nodeType="afterGroup">
                            <p:stCondLst>
                              <p:cond delay="73000"/>
                            </p:stCondLst>
                            <p:childTnLst>
                              <p:par>
                                <p:cTn id="229" presetID="11" presetClass="entr" presetSubtype="0" fill="hold" grpId="0" nodeType="afterEffect">
                                  <p:stCondLst>
                                    <p:cond delay="0"/>
                                  </p:stCondLst>
                                  <p:childTnLst>
                                    <p:set>
                                      <p:cBhvr>
                                        <p:cTn id="230" dur="1000">
                                          <p:stCondLst>
                                            <p:cond delay="0"/>
                                          </p:stCondLst>
                                        </p:cTn>
                                        <p:tgtEl>
                                          <p:spTgt spid="78"/>
                                        </p:tgtEl>
                                        <p:attrNameLst>
                                          <p:attrName>style.visibility</p:attrName>
                                        </p:attrNameLst>
                                      </p:cBhvr>
                                      <p:to>
                                        <p:strVal val="visible"/>
                                      </p:to>
                                    </p:set>
                                  </p:childTnLst>
                                </p:cTn>
                              </p:par>
                            </p:childTnLst>
                          </p:cTn>
                        </p:par>
                        <p:par>
                          <p:cTn id="231" fill="hold" nodeType="afterGroup">
                            <p:stCondLst>
                              <p:cond delay="74000"/>
                            </p:stCondLst>
                            <p:childTnLst>
                              <p:par>
                                <p:cTn id="232" presetID="11" presetClass="entr" presetSubtype="0" fill="hold" grpId="0" nodeType="afterEffect">
                                  <p:stCondLst>
                                    <p:cond delay="0"/>
                                  </p:stCondLst>
                                  <p:childTnLst>
                                    <p:set>
                                      <p:cBhvr>
                                        <p:cTn id="233" dur="1000">
                                          <p:stCondLst>
                                            <p:cond delay="0"/>
                                          </p:stCondLst>
                                        </p:cTn>
                                        <p:tgtEl>
                                          <p:spTgt spid="79"/>
                                        </p:tgtEl>
                                        <p:attrNameLst>
                                          <p:attrName>style.visibility</p:attrName>
                                        </p:attrNameLst>
                                      </p:cBhvr>
                                      <p:to>
                                        <p:strVal val="visible"/>
                                      </p:to>
                                    </p:set>
                                  </p:childTnLst>
                                </p:cTn>
                              </p:par>
                            </p:childTnLst>
                          </p:cTn>
                        </p:par>
                        <p:par>
                          <p:cTn id="234" fill="hold" nodeType="afterGroup">
                            <p:stCondLst>
                              <p:cond delay="75000"/>
                            </p:stCondLst>
                            <p:childTnLst>
                              <p:par>
                                <p:cTn id="235" presetID="11" presetClass="entr" presetSubtype="0" fill="hold" grpId="0" nodeType="afterEffect">
                                  <p:stCondLst>
                                    <p:cond delay="0"/>
                                  </p:stCondLst>
                                  <p:childTnLst>
                                    <p:set>
                                      <p:cBhvr>
                                        <p:cTn id="236" dur="1000">
                                          <p:stCondLst>
                                            <p:cond delay="0"/>
                                          </p:stCondLst>
                                        </p:cTn>
                                        <p:tgtEl>
                                          <p:spTgt spid="80"/>
                                        </p:tgtEl>
                                        <p:attrNameLst>
                                          <p:attrName>style.visibility</p:attrName>
                                        </p:attrNameLst>
                                      </p:cBhvr>
                                      <p:to>
                                        <p:strVal val="visible"/>
                                      </p:to>
                                    </p:set>
                                  </p:childTnLst>
                                </p:cTn>
                              </p:par>
                            </p:childTnLst>
                          </p:cTn>
                        </p:par>
                        <p:par>
                          <p:cTn id="237" fill="hold" nodeType="afterGroup">
                            <p:stCondLst>
                              <p:cond delay="76000"/>
                            </p:stCondLst>
                            <p:childTnLst>
                              <p:par>
                                <p:cTn id="238" presetID="11" presetClass="entr" presetSubtype="0" fill="hold" grpId="0" nodeType="afterEffect">
                                  <p:stCondLst>
                                    <p:cond delay="0"/>
                                  </p:stCondLst>
                                  <p:childTnLst>
                                    <p:set>
                                      <p:cBhvr>
                                        <p:cTn id="239" dur="1000">
                                          <p:stCondLst>
                                            <p:cond delay="0"/>
                                          </p:stCondLst>
                                        </p:cTn>
                                        <p:tgtEl>
                                          <p:spTgt spid="81"/>
                                        </p:tgtEl>
                                        <p:attrNameLst>
                                          <p:attrName>style.visibility</p:attrName>
                                        </p:attrNameLst>
                                      </p:cBhvr>
                                      <p:to>
                                        <p:strVal val="visible"/>
                                      </p:to>
                                    </p:set>
                                  </p:childTnLst>
                                </p:cTn>
                              </p:par>
                            </p:childTnLst>
                          </p:cTn>
                        </p:par>
                        <p:par>
                          <p:cTn id="240" fill="hold" nodeType="afterGroup">
                            <p:stCondLst>
                              <p:cond delay="77000"/>
                            </p:stCondLst>
                            <p:childTnLst>
                              <p:par>
                                <p:cTn id="241" presetID="11" presetClass="entr" presetSubtype="0" fill="hold" grpId="0" nodeType="afterEffect">
                                  <p:stCondLst>
                                    <p:cond delay="0"/>
                                  </p:stCondLst>
                                  <p:childTnLst>
                                    <p:set>
                                      <p:cBhvr>
                                        <p:cTn id="242" dur="1000">
                                          <p:stCondLst>
                                            <p:cond delay="0"/>
                                          </p:stCondLst>
                                        </p:cTn>
                                        <p:tgtEl>
                                          <p:spTgt spid="82"/>
                                        </p:tgtEl>
                                        <p:attrNameLst>
                                          <p:attrName>style.visibility</p:attrName>
                                        </p:attrNameLst>
                                      </p:cBhvr>
                                      <p:to>
                                        <p:strVal val="visible"/>
                                      </p:to>
                                    </p:set>
                                  </p:childTnLst>
                                </p:cTn>
                              </p:par>
                            </p:childTnLst>
                          </p:cTn>
                        </p:par>
                        <p:par>
                          <p:cTn id="243" fill="hold" nodeType="afterGroup">
                            <p:stCondLst>
                              <p:cond delay="78000"/>
                            </p:stCondLst>
                            <p:childTnLst>
                              <p:par>
                                <p:cTn id="244" presetID="11" presetClass="entr" presetSubtype="0" fill="hold" grpId="0" nodeType="afterEffect">
                                  <p:stCondLst>
                                    <p:cond delay="0"/>
                                  </p:stCondLst>
                                  <p:childTnLst>
                                    <p:set>
                                      <p:cBhvr>
                                        <p:cTn id="245" dur="1000">
                                          <p:stCondLst>
                                            <p:cond delay="0"/>
                                          </p:stCondLst>
                                        </p:cTn>
                                        <p:tgtEl>
                                          <p:spTgt spid="83"/>
                                        </p:tgtEl>
                                        <p:attrNameLst>
                                          <p:attrName>style.visibility</p:attrName>
                                        </p:attrNameLst>
                                      </p:cBhvr>
                                      <p:to>
                                        <p:strVal val="visible"/>
                                      </p:to>
                                    </p:set>
                                  </p:childTnLst>
                                </p:cTn>
                              </p:par>
                            </p:childTnLst>
                          </p:cTn>
                        </p:par>
                        <p:par>
                          <p:cTn id="246" fill="hold" nodeType="afterGroup">
                            <p:stCondLst>
                              <p:cond delay="79000"/>
                            </p:stCondLst>
                            <p:childTnLst>
                              <p:par>
                                <p:cTn id="247" presetID="11" presetClass="entr" presetSubtype="0" fill="hold" grpId="0" nodeType="afterEffect">
                                  <p:stCondLst>
                                    <p:cond delay="0"/>
                                  </p:stCondLst>
                                  <p:childTnLst>
                                    <p:set>
                                      <p:cBhvr>
                                        <p:cTn id="248" dur="1000">
                                          <p:stCondLst>
                                            <p:cond delay="0"/>
                                          </p:stCondLst>
                                        </p:cTn>
                                        <p:tgtEl>
                                          <p:spTgt spid="84"/>
                                        </p:tgtEl>
                                        <p:attrNameLst>
                                          <p:attrName>style.visibility</p:attrName>
                                        </p:attrNameLst>
                                      </p:cBhvr>
                                      <p:to>
                                        <p:strVal val="visible"/>
                                      </p:to>
                                    </p:set>
                                  </p:childTnLst>
                                </p:cTn>
                              </p:par>
                            </p:childTnLst>
                          </p:cTn>
                        </p:par>
                        <p:par>
                          <p:cTn id="249" fill="hold" nodeType="afterGroup">
                            <p:stCondLst>
                              <p:cond delay="80000"/>
                            </p:stCondLst>
                            <p:childTnLst>
                              <p:par>
                                <p:cTn id="250" presetID="11" presetClass="entr" presetSubtype="0" fill="hold" grpId="0" nodeType="afterEffect">
                                  <p:stCondLst>
                                    <p:cond delay="0"/>
                                  </p:stCondLst>
                                  <p:childTnLst>
                                    <p:set>
                                      <p:cBhvr>
                                        <p:cTn id="251" dur="1000">
                                          <p:stCondLst>
                                            <p:cond delay="0"/>
                                          </p:stCondLst>
                                        </p:cTn>
                                        <p:tgtEl>
                                          <p:spTgt spid="85"/>
                                        </p:tgtEl>
                                        <p:attrNameLst>
                                          <p:attrName>style.visibility</p:attrName>
                                        </p:attrNameLst>
                                      </p:cBhvr>
                                      <p:to>
                                        <p:strVal val="visible"/>
                                      </p:to>
                                    </p:set>
                                  </p:childTnLst>
                                </p:cTn>
                              </p:par>
                            </p:childTnLst>
                          </p:cTn>
                        </p:par>
                        <p:par>
                          <p:cTn id="252" fill="hold" nodeType="afterGroup">
                            <p:stCondLst>
                              <p:cond delay="81000"/>
                            </p:stCondLst>
                            <p:childTnLst>
                              <p:par>
                                <p:cTn id="253" presetID="11" presetClass="entr" presetSubtype="0" fill="hold" grpId="0" nodeType="afterEffect">
                                  <p:stCondLst>
                                    <p:cond delay="0"/>
                                  </p:stCondLst>
                                  <p:childTnLst>
                                    <p:set>
                                      <p:cBhvr>
                                        <p:cTn id="254" dur="1000">
                                          <p:stCondLst>
                                            <p:cond delay="0"/>
                                          </p:stCondLst>
                                        </p:cTn>
                                        <p:tgtEl>
                                          <p:spTgt spid="86"/>
                                        </p:tgtEl>
                                        <p:attrNameLst>
                                          <p:attrName>style.visibility</p:attrName>
                                        </p:attrNameLst>
                                      </p:cBhvr>
                                      <p:to>
                                        <p:strVal val="visible"/>
                                      </p:to>
                                    </p:set>
                                  </p:childTnLst>
                                </p:cTn>
                              </p:par>
                            </p:childTnLst>
                          </p:cTn>
                        </p:par>
                        <p:par>
                          <p:cTn id="255" fill="hold" nodeType="afterGroup">
                            <p:stCondLst>
                              <p:cond delay="82000"/>
                            </p:stCondLst>
                            <p:childTnLst>
                              <p:par>
                                <p:cTn id="256" presetID="11" presetClass="entr" presetSubtype="0" fill="hold" grpId="0" nodeType="afterEffect">
                                  <p:stCondLst>
                                    <p:cond delay="0"/>
                                  </p:stCondLst>
                                  <p:childTnLst>
                                    <p:set>
                                      <p:cBhvr>
                                        <p:cTn id="257" dur="1000">
                                          <p:stCondLst>
                                            <p:cond delay="0"/>
                                          </p:stCondLst>
                                        </p:cTn>
                                        <p:tgtEl>
                                          <p:spTgt spid="87"/>
                                        </p:tgtEl>
                                        <p:attrNameLst>
                                          <p:attrName>style.visibility</p:attrName>
                                        </p:attrNameLst>
                                      </p:cBhvr>
                                      <p:to>
                                        <p:strVal val="visible"/>
                                      </p:to>
                                    </p:set>
                                  </p:childTnLst>
                                </p:cTn>
                              </p:par>
                            </p:childTnLst>
                          </p:cTn>
                        </p:par>
                        <p:par>
                          <p:cTn id="258" fill="hold" nodeType="afterGroup">
                            <p:stCondLst>
                              <p:cond delay="83000"/>
                            </p:stCondLst>
                            <p:childTnLst>
                              <p:par>
                                <p:cTn id="259" presetID="11" presetClass="entr" presetSubtype="0" fill="hold" grpId="0" nodeType="afterEffect">
                                  <p:stCondLst>
                                    <p:cond delay="0"/>
                                  </p:stCondLst>
                                  <p:childTnLst>
                                    <p:set>
                                      <p:cBhvr>
                                        <p:cTn id="260" dur="1000">
                                          <p:stCondLst>
                                            <p:cond delay="0"/>
                                          </p:stCondLst>
                                        </p:cTn>
                                        <p:tgtEl>
                                          <p:spTgt spid="88"/>
                                        </p:tgtEl>
                                        <p:attrNameLst>
                                          <p:attrName>style.visibility</p:attrName>
                                        </p:attrNameLst>
                                      </p:cBhvr>
                                      <p:to>
                                        <p:strVal val="visible"/>
                                      </p:to>
                                    </p:set>
                                  </p:childTnLst>
                                </p:cTn>
                              </p:par>
                            </p:childTnLst>
                          </p:cTn>
                        </p:par>
                        <p:par>
                          <p:cTn id="261" fill="hold" nodeType="afterGroup">
                            <p:stCondLst>
                              <p:cond delay="84000"/>
                            </p:stCondLst>
                            <p:childTnLst>
                              <p:par>
                                <p:cTn id="262" presetID="11" presetClass="entr" presetSubtype="0" fill="hold" grpId="0" nodeType="afterEffect">
                                  <p:stCondLst>
                                    <p:cond delay="0"/>
                                  </p:stCondLst>
                                  <p:childTnLst>
                                    <p:set>
                                      <p:cBhvr>
                                        <p:cTn id="263" dur="1000">
                                          <p:stCondLst>
                                            <p:cond delay="0"/>
                                          </p:stCondLst>
                                        </p:cTn>
                                        <p:tgtEl>
                                          <p:spTgt spid="89"/>
                                        </p:tgtEl>
                                        <p:attrNameLst>
                                          <p:attrName>style.visibility</p:attrName>
                                        </p:attrNameLst>
                                      </p:cBhvr>
                                      <p:to>
                                        <p:strVal val="visible"/>
                                      </p:to>
                                    </p:set>
                                  </p:childTnLst>
                                </p:cTn>
                              </p:par>
                            </p:childTnLst>
                          </p:cTn>
                        </p:par>
                        <p:par>
                          <p:cTn id="264" fill="hold" nodeType="afterGroup">
                            <p:stCondLst>
                              <p:cond delay="85000"/>
                            </p:stCondLst>
                            <p:childTnLst>
                              <p:par>
                                <p:cTn id="265" presetID="11" presetClass="entr" presetSubtype="0" fill="hold" grpId="0" nodeType="afterEffect">
                                  <p:stCondLst>
                                    <p:cond delay="0"/>
                                  </p:stCondLst>
                                  <p:childTnLst>
                                    <p:set>
                                      <p:cBhvr>
                                        <p:cTn id="266" dur="1000">
                                          <p:stCondLst>
                                            <p:cond delay="0"/>
                                          </p:stCondLst>
                                        </p:cTn>
                                        <p:tgtEl>
                                          <p:spTgt spid="90"/>
                                        </p:tgtEl>
                                        <p:attrNameLst>
                                          <p:attrName>style.visibility</p:attrName>
                                        </p:attrNameLst>
                                      </p:cBhvr>
                                      <p:to>
                                        <p:strVal val="visible"/>
                                      </p:to>
                                    </p:set>
                                  </p:childTnLst>
                                </p:cTn>
                              </p:par>
                            </p:childTnLst>
                          </p:cTn>
                        </p:par>
                        <p:par>
                          <p:cTn id="267" fill="hold" nodeType="afterGroup">
                            <p:stCondLst>
                              <p:cond delay="86000"/>
                            </p:stCondLst>
                            <p:childTnLst>
                              <p:par>
                                <p:cTn id="268" presetID="11" presetClass="entr" presetSubtype="0" fill="hold" grpId="0" nodeType="afterEffect">
                                  <p:stCondLst>
                                    <p:cond delay="0"/>
                                  </p:stCondLst>
                                  <p:childTnLst>
                                    <p:set>
                                      <p:cBhvr>
                                        <p:cTn id="269" dur="1000">
                                          <p:stCondLst>
                                            <p:cond delay="0"/>
                                          </p:stCondLst>
                                        </p:cTn>
                                        <p:tgtEl>
                                          <p:spTgt spid="91"/>
                                        </p:tgtEl>
                                        <p:attrNameLst>
                                          <p:attrName>style.visibility</p:attrName>
                                        </p:attrNameLst>
                                      </p:cBhvr>
                                      <p:to>
                                        <p:strVal val="visible"/>
                                      </p:to>
                                    </p:set>
                                  </p:childTnLst>
                                </p:cTn>
                              </p:par>
                            </p:childTnLst>
                          </p:cTn>
                        </p:par>
                        <p:par>
                          <p:cTn id="270" fill="hold" nodeType="afterGroup">
                            <p:stCondLst>
                              <p:cond delay="87000"/>
                            </p:stCondLst>
                            <p:childTnLst>
                              <p:par>
                                <p:cTn id="271" presetID="11" presetClass="entr" presetSubtype="0" fill="hold" grpId="0" nodeType="afterEffect">
                                  <p:stCondLst>
                                    <p:cond delay="0"/>
                                  </p:stCondLst>
                                  <p:childTnLst>
                                    <p:set>
                                      <p:cBhvr>
                                        <p:cTn id="272" dur="1000">
                                          <p:stCondLst>
                                            <p:cond delay="0"/>
                                          </p:stCondLst>
                                        </p:cTn>
                                        <p:tgtEl>
                                          <p:spTgt spid="92"/>
                                        </p:tgtEl>
                                        <p:attrNameLst>
                                          <p:attrName>style.visibility</p:attrName>
                                        </p:attrNameLst>
                                      </p:cBhvr>
                                      <p:to>
                                        <p:strVal val="visible"/>
                                      </p:to>
                                    </p:set>
                                  </p:childTnLst>
                                </p:cTn>
                              </p:par>
                            </p:childTnLst>
                          </p:cTn>
                        </p:par>
                        <p:par>
                          <p:cTn id="273" fill="hold" nodeType="afterGroup">
                            <p:stCondLst>
                              <p:cond delay="88000"/>
                            </p:stCondLst>
                            <p:childTnLst>
                              <p:par>
                                <p:cTn id="274" presetID="11" presetClass="entr" presetSubtype="0" fill="hold" grpId="0" nodeType="afterEffect">
                                  <p:stCondLst>
                                    <p:cond delay="0"/>
                                  </p:stCondLst>
                                  <p:childTnLst>
                                    <p:set>
                                      <p:cBhvr>
                                        <p:cTn id="275" dur="1000">
                                          <p:stCondLst>
                                            <p:cond delay="0"/>
                                          </p:stCondLst>
                                        </p:cTn>
                                        <p:tgtEl>
                                          <p:spTgt spid="93"/>
                                        </p:tgtEl>
                                        <p:attrNameLst>
                                          <p:attrName>style.visibility</p:attrName>
                                        </p:attrNameLst>
                                      </p:cBhvr>
                                      <p:to>
                                        <p:strVal val="visible"/>
                                      </p:to>
                                    </p:set>
                                  </p:childTnLst>
                                </p:cTn>
                              </p:par>
                            </p:childTnLst>
                          </p:cTn>
                        </p:par>
                        <p:par>
                          <p:cTn id="276" fill="hold" nodeType="afterGroup">
                            <p:stCondLst>
                              <p:cond delay="89000"/>
                            </p:stCondLst>
                            <p:childTnLst>
                              <p:par>
                                <p:cTn id="277" presetID="11" presetClass="entr" presetSubtype="0" fill="hold" grpId="0" nodeType="afterEffect">
                                  <p:stCondLst>
                                    <p:cond delay="0"/>
                                  </p:stCondLst>
                                  <p:childTnLst>
                                    <p:set>
                                      <p:cBhvr>
                                        <p:cTn id="278" dur="1000">
                                          <p:stCondLst>
                                            <p:cond delay="0"/>
                                          </p:stCondLst>
                                        </p:cTn>
                                        <p:tgtEl>
                                          <p:spTgt spid="94"/>
                                        </p:tgtEl>
                                        <p:attrNameLst>
                                          <p:attrName>style.visibility</p:attrName>
                                        </p:attrNameLst>
                                      </p:cBhvr>
                                      <p:to>
                                        <p:strVal val="visible"/>
                                      </p:to>
                                    </p:set>
                                  </p:childTnLst>
                                </p:cTn>
                              </p:par>
                            </p:childTnLst>
                          </p:cTn>
                        </p:par>
                        <p:par>
                          <p:cTn id="279" fill="hold" nodeType="afterGroup">
                            <p:stCondLst>
                              <p:cond delay="90000"/>
                            </p:stCondLst>
                            <p:childTnLst>
                              <p:par>
                                <p:cTn id="280" presetID="11" presetClass="entr" presetSubtype="0" fill="hold" grpId="0" nodeType="afterEffect">
                                  <p:stCondLst>
                                    <p:cond delay="0"/>
                                  </p:stCondLst>
                                  <p:childTnLst>
                                    <p:set>
                                      <p:cBhvr>
                                        <p:cTn id="281" dur="1000">
                                          <p:stCondLst>
                                            <p:cond delay="0"/>
                                          </p:stCondLst>
                                        </p:cTn>
                                        <p:tgtEl>
                                          <p:spTgt spid="95"/>
                                        </p:tgtEl>
                                        <p:attrNameLst>
                                          <p:attrName>style.visibility</p:attrName>
                                        </p:attrNameLst>
                                      </p:cBhvr>
                                      <p:to>
                                        <p:strVal val="visible"/>
                                      </p:to>
                                    </p:set>
                                  </p:childTnLst>
                                </p:cTn>
                              </p:par>
                            </p:childTnLst>
                          </p:cTn>
                        </p:par>
                        <p:par>
                          <p:cTn id="282" fill="hold" nodeType="afterGroup">
                            <p:stCondLst>
                              <p:cond delay="91000"/>
                            </p:stCondLst>
                            <p:childTnLst>
                              <p:par>
                                <p:cTn id="283" presetID="11" presetClass="entr" presetSubtype="0" fill="hold" grpId="0" nodeType="afterEffect">
                                  <p:stCondLst>
                                    <p:cond delay="0"/>
                                  </p:stCondLst>
                                  <p:childTnLst>
                                    <p:set>
                                      <p:cBhvr>
                                        <p:cTn id="284" dur="1000">
                                          <p:stCondLst>
                                            <p:cond delay="0"/>
                                          </p:stCondLst>
                                        </p:cTn>
                                        <p:tgtEl>
                                          <p:spTgt spid="96"/>
                                        </p:tgtEl>
                                        <p:attrNameLst>
                                          <p:attrName>style.visibility</p:attrName>
                                        </p:attrNameLst>
                                      </p:cBhvr>
                                      <p:to>
                                        <p:strVal val="visible"/>
                                      </p:to>
                                    </p:set>
                                  </p:childTnLst>
                                </p:cTn>
                              </p:par>
                            </p:childTnLst>
                          </p:cTn>
                        </p:par>
                        <p:par>
                          <p:cTn id="285" fill="hold" nodeType="afterGroup">
                            <p:stCondLst>
                              <p:cond delay="92000"/>
                            </p:stCondLst>
                            <p:childTnLst>
                              <p:par>
                                <p:cTn id="286" presetID="11" presetClass="entr" presetSubtype="0" fill="hold" grpId="0" nodeType="afterEffect">
                                  <p:stCondLst>
                                    <p:cond delay="0"/>
                                  </p:stCondLst>
                                  <p:childTnLst>
                                    <p:set>
                                      <p:cBhvr>
                                        <p:cTn id="287" dur="1000">
                                          <p:stCondLst>
                                            <p:cond delay="0"/>
                                          </p:stCondLst>
                                        </p:cTn>
                                        <p:tgtEl>
                                          <p:spTgt spid="97"/>
                                        </p:tgtEl>
                                        <p:attrNameLst>
                                          <p:attrName>style.visibility</p:attrName>
                                        </p:attrNameLst>
                                      </p:cBhvr>
                                      <p:to>
                                        <p:strVal val="visible"/>
                                      </p:to>
                                    </p:set>
                                  </p:childTnLst>
                                </p:cTn>
                              </p:par>
                            </p:childTnLst>
                          </p:cTn>
                        </p:par>
                        <p:par>
                          <p:cTn id="288" fill="hold" nodeType="afterGroup">
                            <p:stCondLst>
                              <p:cond delay="93000"/>
                            </p:stCondLst>
                            <p:childTnLst>
                              <p:par>
                                <p:cTn id="289" presetID="11" presetClass="entr" presetSubtype="0" fill="hold" grpId="0" nodeType="afterEffect">
                                  <p:stCondLst>
                                    <p:cond delay="0"/>
                                  </p:stCondLst>
                                  <p:childTnLst>
                                    <p:set>
                                      <p:cBhvr>
                                        <p:cTn id="290" dur="1000">
                                          <p:stCondLst>
                                            <p:cond delay="0"/>
                                          </p:stCondLst>
                                        </p:cTn>
                                        <p:tgtEl>
                                          <p:spTgt spid="98"/>
                                        </p:tgtEl>
                                        <p:attrNameLst>
                                          <p:attrName>style.visibility</p:attrName>
                                        </p:attrNameLst>
                                      </p:cBhvr>
                                      <p:to>
                                        <p:strVal val="visible"/>
                                      </p:to>
                                    </p:set>
                                  </p:childTnLst>
                                </p:cTn>
                              </p:par>
                            </p:childTnLst>
                          </p:cTn>
                        </p:par>
                        <p:par>
                          <p:cTn id="291" fill="hold" nodeType="afterGroup">
                            <p:stCondLst>
                              <p:cond delay="94000"/>
                            </p:stCondLst>
                            <p:childTnLst>
                              <p:par>
                                <p:cTn id="292" presetID="11" presetClass="entr" presetSubtype="0" fill="hold" grpId="0" nodeType="afterEffect">
                                  <p:stCondLst>
                                    <p:cond delay="0"/>
                                  </p:stCondLst>
                                  <p:childTnLst>
                                    <p:set>
                                      <p:cBhvr>
                                        <p:cTn id="293" dur="1000">
                                          <p:stCondLst>
                                            <p:cond delay="0"/>
                                          </p:stCondLst>
                                        </p:cTn>
                                        <p:tgtEl>
                                          <p:spTgt spid="99"/>
                                        </p:tgtEl>
                                        <p:attrNameLst>
                                          <p:attrName>style.visibility</p:attrName>
                                        </p:attrNameLst>
                                      </p:cBhvr>
                                      <p:to>
                                        <p:strVal val="visible"/>
                                      </p:to>
                                    </p:set>
                                  </p:childTnLst>
                                </p:cTn>
                              </p:par>
                            </p:childTnLst>
                          </p:cTn>
                        </p:par>
                        <p:par>
                          <p:cTn id="294" fill="hold" nodeType="afterGroup">
                            <p:stCondLst>
                              <p:cond delay="95000"/>
                            </p:stCondLst>
                            <p:childTnLst>
                              <p:par>
                                <p:cTn id="295" presetID="11" presetClass="entr" presetSubtype="0" fill="hold" grpId="0" nodeType="afterEffect">
                                  <p:stCondLst>
                                    <p:cond delay="0"/>
                                  </p:stCondLst>
                                  <p:childTnLst>
                                    <p:set>
                                      <p:cBhvr>
                                        <p:cTn id="296" dur="1000">
                                          <p:stCondLst>
                                            <p:cond delay="0"/>
                                          </p:stCondLst>
                                        </p:cTn>
                                        <p:tgtEl>
                                          <p:spTgt spid="100"/>
                                        </p:tgtEl>
                                        <p:attrNameLst>
                                          <p:attrName>style.visibility</p:attrName>
                                        </p:attrNameLst>
                                      </p:cBhvr>
                                      <p:to>
                                        <p:strVal val="visible"/>
                                      </p:to>
                                    </p:set>
                                  </p:childTnLst>
                                </p:cTn>
                              </p:par>
                            </p:childTnLst>
                          </p:cTn>
                        </p:par>
                        <p:par>
                          <p:cTn id="297" fill="hold" nodeType="afterGroup">
                            <p:stCondLst>
                              <p:cond delay="96000"/>
                            </p:stCondLst>
                            <p:childTnLst>
                              <p:par>
                                <p:cTn id="298" presetID="11" presetClass="entr" presetSubtype="0" fill="hold" grpId="0" nodeType="afterEffect">
                                  <p:stCondLst>
                                    <p:cond delay="0"/>
                                  </p:stCondLst>
                                  <p:childTnLst>
                                    <p:set>
                                      <p:cBhvr>
                                        <p:cTn id="299" dur="1000">
                                          <p:stCondLst>
                                            <p:cond delay="0"/>
                                          </p:stCondLst>
                                        </p:cTn>
                                        <p:tgtEl>
                                          <p:spTgt spid="101"/>
                                        </p:tgtEl>
                                        <p:attrNameLst>
                                          <p:attrName>style.visibility</p:attrName>
                                        </p:attrNameLst>
                                      </p:cBhvr>
                                      <p:to>
                                        <p:strVal val="visible"/>
                                      </p:to>
                                    </p:set>
                                  </p:childTnLst>
                                </p:cTn>
                              </p:par>
                            </p:childTnLst>
                          </p:cTn>
                        </p:par>
                        <p:par>
                          <p:cTn id="300" fill="hold" nodeType="afterGroup">
                            <p:stCondLst>
                              <p:cond delay="97000"/>
                            </p:stCondLst>
                            <p:childTnLst>
                              <p:par>
                                <p:cTn id="301" presetID="11" presetClass="entr" presetSubtype="0" fill="hold" grpId="0" nodeType="afterEffect">
                                  <p:stCondLst>
                                    <p:cond delay="0"/>
                                  </p:stCondLst>
                                  <p:childTnLst>
                                    <p:set>
                                      <p:cBhvr>
                                        <p:cTn id="302" dur="1000">
                                          <p:stCondLst>
                                            <p:cond delay="0"/>
                                          </p:stCondLst>
                                        </p:cTn>
                                        <p:tgtEl>
                                          <p:spTgt spid="102"/>
                                        </p:tgtEl>
                                        <p:attrNameLst>
                                          <p:attrName>style.visibility</p:attrName>
                                        </p:attrNameLst>
                                      </p:cBhvr>
                                      <p:to>
                                        <p:strVal val="visible"/>
                                      </p:to>
                                    </p:set>
                                  </p:childTnLst>
                                </p:cTn>
                              </p:par>
                            </p:childTnLst>
                          </p:cTn>
                        </p:par>
                        <p:par>
                          <p:cTn id="303" fill="hold" nodeType="afterGroup">
                            <p:stCondLst>
                              <p:cond delay="98000"/>
                            </p:stCondLst>
                            <p:childTnLst>
                              <p:par>
                                <p:cTn id="304" presetID="11" presetClass="entr" presetSubtype="0" fill="hold" grpId="0" nodeType="afterEffect">
                                  <p:stCondLst>
                                    <p:cond delay="0"/>
                                  </p:stCondLst>
                                  <p:childTnLst>
                                    <p:set>
                                      <p:cBhvr>
                                        <p:cTn id="305" dur="1000">
                                          <p:stCondLst>
                                            <p:cond delay="0"/>
                                          </p:stCondLst>
                                        </p:cTn>
                                        <p:tgtEl>
                                          <p:spTgt spid="103"/>
                                        </p:tgtEl>
                                        <p:attrNameLst>
                                          <p:attrName>style.visibility</p:attrName>
                                        </p:attrNameLst>
                                      </p:cBhvr>
                                      <p:to>
                                        <p:strVal val="visible"/>
                                      </p:to>
                                    </p:set>
                                  </p:childTnLst>
                                </p:cTn>
                              </p:par>
                            </p:childTnLst>
                          </p:cTn>
                        </p:par>
                        <p:par>
                          <p:cTn id="306" fill="hold" nodeType="afterGroup">
                            <p:stCondLst>
                              <p:cond delay="99000"/>
                            </p:stCondLst>
                            <p:childTnLst>
                              <p:par>
                                <p:cTn id="307" presetID="11" presetClass="entr" presetSubtype="0" fill="hold" grpId="0" nodeType="afterEffect">
                                  <p:stCondLst>
                                    <p:cond delay="0"/>
                                  </p:stCondLst>
                                  <p:childTnLst>
                                    <p:set>
                                      <p:cBhvr>
                                        <p:cTn id="308" dur="1000">
                                          <p:stCondLst>
                                            <p:cond delay="0"/>
                                          </p:stCondLst>
                                        </p:cTn>
                                        <p:tgtEl>
                                          <p:spTgt spid="104"/>
                                        </p:tgtEl>
                                        <p:attrNameLst>
                                          <p:attrName>style.visibility</p:attrName>
                                        </p:attrNameLst>
                                      </p:cBhvr>
                                      <p:to>
                                        <p:strVal val="visible"/>
                                      </p:to>
                                    </p:set>
                                  </p:childTnLst>
                                </p:cTn>
                              </p:par>
                            </p:childTnLst>
                          </p:cTn>
                        </p:par>
                        <p:par>
                          <p:cTn id="309" fill="hold" nodeType="afterGroup">
                            <p:stCondLst>
                              <p:cond delay="100000"/>
                            </p:stCondLst>
                            <p:childTnLst>
                              <p:par>
                                <p:cTn id="310" presetID="11" presetClass="entr" presetSubtype="0" fill="hold" grpId="0" nodeType="afterEffect">
                                  <p:stCondLst>
                                    <p:cond delay="0"/>
                                  </p:stCondLst>
                                  <p:childTnLst>
                                    <p:set>
                                      <p:cBhvr>
                                        <p:cTn id="311" dur="1000">
                                          <p:stCondLst>
                                            <p:cond delay="0"/>
                                          </p:stCondLst>
                                        </p:cTn>
                                        <p:tgtEl>
                                          <p:spTgt spid="105"/>
                                        </p:tgtEl>
                                        <p:attrNameLst>
                                          <p:attrName>style.visibility</p:attrName>
                                        </p:attrNameLst>
                                      </p:cBhvr>
                                      <p:to>
                                        <p:strVal val="visible"/>
                                      </p:to>
                                    </p:set>
                                  </p:childTnLst>
                                </p:cTn>
                              </p:par>
                            </p:childTnLst>
                          </p:cTn>
                        </p:par>
                        <p:par>
                          <p:cTn id="312" fill="hold" nodeType="afterGroup">
                            <p:stCondLst>
                              <p:cond delay="101000"/>
                            </p:stCondLst>
                            <p:childTnLst>
                              <p:par>
                                <p:cTn id="313" presetID="11" presetClass="entr" presetSubtype="0" fill="hold" grpId="0" nodeType="afterEffect">
                                  <p:stCondLst>
                                    <p:cond delay="0"/>
                                  </p:stCondLst>
                                  <p:childTnLst>
                                    <p:set>
                                      <p:cBhvr>
                                        <p:cTn id="314" dur="1000">
                                          <p:stCondLst>
                                            <p:cond delay="0"/>
                                          </p:stCondLst>
                                        </p:cTn>
                                        <p:tgtEl>
                                          <p:spTgt spid="106"/>
                                        </p:tgtEl>
                                        <p:attrNameLst>
                                          <p:attrName>style.visibility</p:attrName>
                                        </p:attrNameLst>
                                      </p:cBhvr>
                                      <p:to>
                                        <p:strVal val="visible"/>
                                      </p:to>
                                    </p:set>
                                  </p:childTnLst>
                                </p:cTn>
                              </p:par>
                            </p:childTnLst>
                          </p:cTn>
                        </p:par>
                        <p:par>
                          <p:cTn id="315" fill="hold" nodeType="afterGroup">
                            <p:stCondLst>
                              <p:cond delay="102000"/>
                            </p:stCondLst>
                            <p:childTnLst>
                              <p:par>
                                <p:cTn id="316" presetID="11" presetClass="entr" presetSubtype="0" fill="hold" grpId="0" nodeType="afterEffect">
                                  <p:stCondLst>
                                    <p:cond delay="0"/>
                                  </p:stCondLst>
                                  <p:childTnLst>
                                    <p:set>
                                      <p:cBhvr>
                                        <p:cTn id="317" dur="1000">
                                          <p:stCondLst>
                                            <p:cond delay="0"/>
                                          </p:stCondLst>
                                        </p:cTn>
                                        <p:tgtEl>
                                          <p:spTgt spid="107"/>
                                        </p:tgtEl>
                                        <p:attrNameLst>
                                          <p:attrName>style.visibility</p:attrName>
                                        </p:attrNameLst>
                                      </p:cBhvr>
                                      <p:to>
                                        <p:strVal val="visible"/>
                                      </p:to>
                                    </p:set>
                                  </p:childTnLst>
                                </p:cTn>
                              </p:par>
                            </p:childTnLst>
                          </p:cTn>
                        </p:par>
                        <p:par>
                          <p:cTn id="318" fill="hold" nodeType="afterGroup">
                            <p:stCondLst>
                              <p:cond delay="103000"/>
                            </p:stCondLst>
                            <p:childTnLst>
                              <p:par>
                                <p:cTn id="319" presetID="11" presetClass="entr" presetSubtype="0" fill="hold" grpId="0" nodeType="afterEffect">
                                  <p:stCondLst>
                                    <p:cond delay="0"/>
                                  </p:stCondLst>
                                  <p:childTnLst>
                                    <p:set>
                                      <p:cBhvr>
                                        <p:cTn id="320" dur="1000">
                                          <p:stCondLst>
                                            <p:cond delay="0"/>
                                          </p:stCondLst>
                                        </p:cTn>
                                        <p:tgtEl>
                                          <p:spTgt spid="108"/>
                                        </p:tgtEl>
                                        <p:attrNameLst>
                                          <p:attrName>style.visibility</p:attrName>
                                        </p:attrNameLst>
                                      </p:cBhvr>
                                      <p:to>
                                        <p:strVal val="visible"/>
                                      </p:to>
                                    </p:set>
                                  </p:childTnLst>
                                </p:cTn>
                              </p:par>
                            </p:childTnLst>
                          </p:cTn>
                        </p:par>
                        <p:par>
                          <p:cTn id="321" fill="hold" nodeType="afterGroup">
                            <p:stCondLst>
                              <p:cond delay="104000"/>
                            </p:stCondLst>
                            <p:childTnLst>
                              <p:par>
                                <p:cTn id="322" presetID="11" presetClass="entr" presetSubtype="0" fill="hold" grpId="0" nodeType="afterEffect">
                                  <p:stCondLst>
                                    <p:cond delay="0"/>
                                  </p:stCondLst>
                                  <p:childTnLst>
                                    <p:set>
                                      <p:cBhvr>
                                        <p:cTn id="323" dur="1000">
                                          <p:stCondLst>
                                            <p:cond delay="0"/>
                                          </p:stCondLst>
                                        </p:cTn>
                                        <p:tgtEl>
                                          <p:spTgt spid="109"/>
                                        </p:tgtEl>
                                        <p:attrNameLst>
                                          <p:attrName>style.visibility</p:attrName>
                                        </p:attrNameLst>
                                      </p:cBhvr>
                                      <p:to>
                                        <p:strVal val="visible"/>
                                      </p:to>
                                    </p:set>
                                  </p:childTnLst>
                                </p:cTn>
                              </p:par>
                            </p:childTnLst>
                          </p:cTn>
                        </p:par>
                        <p:par>
                          <p:cTn id="324" fill="hold" nodeType="afterGroup">
                            <p:stCondLst>
                              <p:cond delay="105000"/>
                            </p:stCondLst>
                            <p:childTnLst>
                              <p:par>
                                <p:cTn id="325" presetID="11" presetClass="entr" presetSubtype="0" fill="hold" grpId="0" nodeType="afterEffect">
                                  <p:stCondLst>
                                    <p:cond delay="0"/>
                                  </p:stCondLst>
                                  <p:childTnLst>
                                    <p:set>
                                      <p:cBhvr>
                                        <p:cTn id="326" dur="1000">
                                          <p:stCondLst>
                                            <p:cond delay="0"/>
                                          </p:stCondLst>
                                        </p:cTn>
                                        <p:tgtEl>
                                          <p:spTgt spid="110"/>
                                        </p:tgtEl>
                                        <p:attrNameLst>
                                          <p:attrName>style.visibility</p:attrName>
                                        </p:attrNameLst>
                                      </p:cBhvr>
                                      <p:to>
                                        <p:strVal val="visible"/>
                                      </p:to>
                                    </p:set>
                                  </p:childTnLst>
                                </p:cTn>
                              </p:par>
                            </p:childTnLst>
                          </p:cTn>
                        </p:par>
                        <p:par>
                          <p:cTn id="327" fill="hold" nodeType="afterGroup">
                            <p:stCondLst>
                              <p:cond delay="106000"/>
                            </p:stCondLst>
                            <p:childTnLst>
                              <p:par>
                                <p:cTn id="328" presetID="11" presetClass="entr" presetSubtype="0" fill="hold" grpId="0" nodeType="afterEffect">
                                  <p:stCondLst>
                                    <p:cond delay="0"/>
                                  </p:stCondLst>
                                  <p:childTnLst>
                                    <p:set>
                                      <p:cBhvr>
                                        <p:cTn id="329" dur="1000">
                                          <p:stCondLst>
                                            <p:cond delay="0"/>
                                          </p:stCondLst>
                                        </p:cTn>
                                        <p:tgtEl>
                                          <p:spTgt spid="111"/>
                                        </p:tgtEl>
                                        <p:attrNameLst>
                                          <p:attrName>style.visibility</p:attrName>
                                        </p:attrNameLst>
                                      </p:cBhvr>
                                      <p:to>
                                        <p:strVal val="visible"/>
                                      </p:to>
                                    </p:set>
                                  </p:childTnLst>
                                </p:cTn>
                              </p:par>
                            </p:childTnLst>
                          </p:cTn>
                        </p:par>
                        <p:par>
                          <p:cTn id="330" fill="hold" nodeType="afterGroup">
                            <p:stCondLst>
                              <p:cond delay="107000"/>
                            </p:stCondLst>
                            <p:childTnLst>
                              <p:par>
                                <p:cTn id="331" presetID="11" presetClass="entr" presetSubtype="0" fill="hold" grpId="0" nodeType="afterEffect">
                                  <p:stCondLst>
                                    <p:cond delay="0"/>
                                  </p:stCondLst>
                                  <p:childTnLst>
                                    <p:set>
                                      <p:cBhvr>
                                        <p:cTn id="332" dur="1000">
                                          <p:stCondLst>
                                            <p:cond delay="0"/>
                                          </p:stCondLst>
                                        </p:cTn>
                                        <p:tgtEl>
                                          <p:spTgt spid="112"/>
                                        </p:tgtEl>
                                        <p:attrNameLst>
                                          <p:attrName>style.visibility</p:attrName>
                                        </p:attrNameLst>
                                      </p:cBhvr>
                                      <p:to>
                                        <p:strVal val="visible"/>
                                      </p:to>
                                    </p:set>
                                  </p:childTnLst>
                                </p:cTn>
                              </p:par>
                            </p:childTnLst>
                          </p:cTn>
                        </p:par>
                        <p:par>
                          <p:cTn id="333" fill="hold" nodeType="afterGroup">
                            <p:stCondLst>
                              <p:cond delay="108000"/>
                            </p:stCondLst>
                            <p:childTnLst>
                              <p:par>
                                <p:cTn id="334" presetID="11" presetClass="entr" presetSubtype="0" fill="hold" grpId="0" nodeType="afterEffect">
                                  <p:stCondLst>
                                    <p:cond delay="0"/>
                                  </p:stCondLst>
                                  <p:childTnLst>
                                    <p:set>
                                      <p:cBhvr>
                                        <p:cTn id="335" dur="1000">
                                          <p:stCondLst>
                                            <p:cond delay="0"/>
                                          </p:stCondLst>
                                        </p:cTn>
                                        <p:tgtEl>
                                          <p:spTgt spid="113"/>
                                        </p:tgtEl>
                                        <p:attrNameLst>
                                          <p:attrName>style.visibility</p:attrName>
                                        </p:attrNameLst>
                                      </p:cBhvr>
                                      <p:to>
                                        <p:strVal val="visible"/>
                                      </p:to>
                                    </p:set>
                                  </p:childTnLst>
                                </p:cTn>
                              </p:par>
                            </p:childTnLst>
                          </p:cTn>
                        </p:par>
                        <p:par>
                          <p:cTn id="336" fill="hold" nodeType="afterGroup">
                            <p:stCondLst>
                              <p:cond delay="109000"/>
                            </p:stCondLst>
                            <p:childTnLst>
                              <p:par>
                                <p:cTn id="337" presetID="11" presetClass="entr" presetSubtype="0" fill="hold" grpId="0" nodeType="afterEffect">
                                  <p:stCondLst>
                                    <p:cond delay="0"/>
                                  </p:stCondLst>
                                  <p:childTnLst>
                                    <p:set>
                                      <p:cBhvr>
                                        <p:cTn id="338" dur="1000">
                                          <p:stCondLst>
                                            <p:cond delay="0"/>
                                          </p:stCondLst>
                                        </p:cTn>
                                        <p:tgtEl>
                                          <p:spTgt spid="114"/>
                                        </p:tgtEl>
                                        <p:attrNameLst>
                                          <p:attrName>style.visibility</p:attrName>
                                        </p:attrNameLst>
                                      </p:cBhvr>
                                      <p:to>
                                        <p:strVal val="visible"/>
                                      </p:to>
                                    </p:set>
                                  </p:childTnLst>
                                </p:cTn>
                              </p:par>
                            </p:childTnLst>
                          </p:cTn>
                        </p:par>
                        <p:par>
                          <p:cTn id="339" fill="hold" nodeType="afterGroup">
                            <p:stCondLst>
                              <p:cond delay="110000"/>
                            </p:stCondLst>
                            <p:childTnLst>
                              <p:par>
                                <p:cTn id="340" presetID="11" presetClass="entr" presetSubtype="0" fill="hold" grpId="0" nodeType="afterEffect">
                                  <p:stCondLst>
                                    <p:cond delay="0"/>
                                  </p:stCondLst>
                                  <p:childTnLst>
                                    <p:set>
                                      <p:cBhvr>
                                        <p:cTn id="341" dur="1000">
                                          <p:stCondLst>
                                            <p:cond delay="0"/>
                                          </p:stCondLst>
                                        </p:cTn>
                                        <p:tgtEl>
                                          <p:spTgt spid="115"/>
                                        </p:tgtEl>
                                        <p:attrNameLst>
                                          <p:attrName>style.visibility</p:attrName>
                                        </p:attrNameLst>
                                      </p:cBhvr>
                                      <p:to>
                                        <p:strVal val="visible"/>
                                      </p:to>
                                    </p:set>
                                  </p:childTnLst>
                                </p:cTn>
                              </p:par>
                            </p:childTnLst>
                          </p:cTn>
                        </p:par>
                        <p:par>
                          <p:cTn id="342" fill="hold" nodeType="afterGroup">
                            <p:stCondLst>
                              <p:cond delay="111000"/>
                            </p:stCondLst>
                            <p:childTnLst>
                              <p:par>
                                <p:cTn id="343" presetID="11" presetClass="entr" presetSubtype="0" fill="hold" grpId="0" nodeType="afterEffect">
                                  <p:stCondLst>
                                    <p:cond delay="0"/>
                                  </p:stCondLst>
                                  <p:childTnLst>
                                    <p:set>
                                      <p:cBhvr>
                                        <p:cTn id="344" dur="1000">
                                          <p:stCondLst>
                                            <p:cond delay="0"/>
                                          </p:stCondLst>
                                        </p:cTn>
                                        <p:tgtEl>
                                          <p:spTgt spid="116"/>
                                        </p:tgtEl>
                                        <p:attrNameLst>
                                          <p:attrName>style.visibility</p:attrName>
                                        </p:attrNameLst>
                                      </p:cBhvr>
                                      <p:to>
                                        <p:strVal val="visible"/>
                                      </p:to>
                                    </p:set>
                                  </p:childTnLst>
                                </p:cTn>
                              </p:par>
                            </p:childTnLst>
                          </p:cTn>
                        </p:par>
                        <p:par>
                          <p:cTn id="345" fill="hold" nodeType="afterGroup">
                            <p:stCondLst>
                              <p:cond delay="112000"/>
                            </p:stCondLst>
                            <p:childTnLst>
                              <p:par>
                                <p:cTn id="346" presetID="11" presetClass="entr" presetSubtype="0" fill="hold" grpId="0" nodeType="afterEffect">
                                  <p:stCondLst>
                                    <p:cond delay="0"/>
                                  </p:stCondLst>
                                  <p:childTnLst>
                                    <p:set>
                                      <p:cBhvr>
                                        <p:cTn id="347" dur="1000">
                                          <p:stCondLst>
                                            <p:cond delay="0"/>
                                          </p:stCondLst>
                                        </p:cTn>
                                        <p:tgtEl>
                                          <p:spTgt spid="117"/>
                                        </p:tgtEl>
                                        <p:attrNameLst>
                                          <p:attrName>style.visibility</p:attrName>
                                        </p:attrNameLst>
                                      </p:cBhvr>
                                      <p:to>
                                        <p:strVal val="visible"/>
                                      </p:to>
                                    </p:set>
                                  </p:childTnLst>
                                </p:cTn>
                              </p:par>
                            </p:childTnLst>
                          </p:cTn>
                        </p:par>
                        <p:par>
                          <p:cTn id="348" fill="hold" nodeType="afterGroup">
                            <p:stCondLst>
                              <p:cond delay="113000"/>
                            </p:stCondLst>
                            <p:childTnLst>
                              <p:par>
                                <p:cTn id="349" presetID="11" presetClass="entr" presetSubtype="0" fill="hold" grpId="0" nodeType="afterEffect">
                                  <p:stCondLst>
                                    <p:cond delay="0"/>
                                  </p:stCondLst>
                                  <p:childTnLst>
                                    <p:set>
                                      <p:cBhvr>
                                        <p:cTn id="350" dur="1000">
                                          <p:stCondLst>
                                            <p:cond delay="0"/>
                                          </p:stCondLst>
                                        </p:cTn>
                                        <p:tgtEl>
                                          <p:spTgt spid="118"/>
                                        </p:tgtEl>
                                        <p:attrNameLst>
                                          <p:attrName>style.visibility</p:attrName>
                                        </p:attrNameLst>
                                      </p:cBhvr>
                                      <p:to>
                                        <p:strVal val="visible"/>
                                      </p:to>
                                    </p:set>
                                  </p:childTnLst>
                                </p:cTn>
                              </p:par>
                            </p:childTnLst>
                          </p:cTn>
                        </p:par>
                        <p:par>
                          <p:cTn id="351" fill="hold" nodeType="afterGroup">
                            <p:stCondLst>
                              <p:cond delay="114000"/>
                            </p:stCondLst>
                            <p:childTnLst>
                              <p:par>
                                <p:cTn id="352" presetID="11" presetClass="entr" presetSubtype="0" fill="hold" grpId="0" nodeType="afterEffect">
                                  <p:stCondLst>
                                    <p:cond delay="0"/>
                                  </p:stCondLst>
                                  <p:childTnLst>
                                    <p:set>
                                      <p:cBhvr>
                                        <p:cTn id="353" dur="1000">
                                          <p:stCondLst>
                                            <p:cond delay="0"/>
                                          </p:stCondLst>
                                        </p:cTn>
                                        <p:tgtEl>
                                          <p:spTgt spid="119"/>
                                        </p:tgtEl>
                                        <p:attrNameLst>
                                          <p:attrName>style.visibility</p:attrName>
                                        </p:attrNameLst>
                                      </p:cBhvr>
                                      <p:to>
                                        <p:strVal val="visible"/>
                                      </p:to>
                                    </p:set>
                                  </p:childTnLst>
                                </p:cTn>
                              </p:par>
                            </p:childTnLst>
                          </p:cTn>
                        </p:par>
                        <p:par>
                          <p:cTn id="354" fill="hold" nodeType="afterGroup">
                            <p:stCondLst>
                              <p:cond delay="115000"/>
                            </p:stCondLst>
                            <p:childTnLst>
                              <p:par>
                                <p:cTn id="355" presetID="11" presetClass="entr" presetSubtype="0" fill="hold" grpId="0" nodeType="afterEffect">
                                  <p:stCondLst>
                                    <p:cond delay="0"/>
                                  </p:stCondLst>
                                  <p:childTnLst>
                                    <p:set>
                                      <p:cBhvr>
                                        <p:cTn id="356" dur="1000">
                                          <p:stCondLst>
                                            <p:cond delay="0"/>
                                          </p:stCondLst>
                                        </p:cTn>
                                        <p:tgtEl>
                                          <p:spTgt spid="120"/>
                                        </p:tgtEl>
                                        <p:attrNameLst>
                                          <p:attrName>style.visibility</p:attrName>
                                        </p:attrNameLst>
                                      </p:cBhvr>
                                      <p:to>
                                        <p:strVal val="visible"/>
                                      </p:to>
                                    </p:set>
                                  </p:childTnLst>
                                </p:cTn>
                              </p:par>
                            </p:childTnLst>
                          </p:cTn>
                        </p:par>
                        <p:par>
                          <p:cTn id="357" fill="hold" nodeType="afterGroup">
                            <p:stCondLst>
                              <p:cond delay="116000"/>
                            </p:stCondLst>
                            <p:childTnLst>
                              <p:par>
                                <p:cTn id="358" presetID="11" presetClass="entr" presetSubtype="0" fill="hold" grpId="0" nodeType="afterEffect">
                                  <p:stCondLst>
                                    <p:cond delay="0"/>
                                  </p:stCondLst>
                                  <p:childTnLst>
                                    <p:set>
                                      <p:cBhvr>
                                        <p:cTn id="359" dur="1000">
                                          <p:stCondLst>
                                            <p:cond delay="0"/>
                                          </p:stCondLst>
                                        </p:cTn>
                                        <p:tgtEl>
                                          <p:spTgt spid="121"/>
                                        </p:tgtEl>
                                        <p:attrNameLst>
                                          <p:attrName>style.visibility</p:attrName>
                                        </p:attrNameLst>
                                      </p:cBhvr>
                                      <p:to>
                                        <p:strVal val="visible"/>
                                      </p:to>
                                    </p:set>
                                  </p:childTnLst>
                                </p:cTn>
                              </p:par>
                            </p:childTnLst>
                          </p:cTn>
                        </p:par>
                        <p:par>
                          <p:cTn id="360" fill="hold" nodeType="afterGroup">
                            <p:stCondLst>
                              <p:cond delay="117000"/>
                            </p:stCondLst>
                            <p:childTnLst>
                              <p:par>
                                <p:cTn id="361" presetID="11" presetClass="entr" presetSubtype="0" fill="hold" grpId="0" nodeType="afterEffect">
                                  <p:stCondLst>
                                    <p:cond delay="0"/>
                                  </p:stCondLst>
                                  <p:childTnLst>
                                    <p:set>
                                      <p:cBhvr>
                                        <p:cTn id="362" dur="1000">
                                          <p:stCondLst>
                                            <p:cond delay="0"/>
                                          </p:stCondLst>
                                        </p:cTn>
                                        <p:tgtEl>
                                          <p:spTgt spid="122"/>
                                        </p:tgtEl>
                                        <p:attrNameLst>
                                          <p:attrName>style.visibility</p:attrName>
                                        </p:attrNameLst>
                                      </p:cBhvr>
                                      <p:to>
                                        <p:strVal val="visible"/>
                                      </p:to>
                                    </p:set>
                                  </p:childTnLst>
                                </p:cTn>
                              </p:par>
                            </p:childTnLst>
                          </p:cTn>
                        </p:par>
                        <p:par>
                          <p:cTn id="363" fill="hold" nodeType="afterGroup">
                            <p:stCondLst>
                              <p:cond delay="118000"/>
                            </p:stCondLst>
                            <p:childTnLst>
                              <p:par>
                                <p:cTn id="364" presetID="11" presetClass="entr" presetSubtype="0" fill="hold" grpId="0" nodeType="afterEffect">
                                  <p:stCondLst>
                                    <p:cond delay="0"/>
                                  </p:stCondLst>
                                  <p:childTnLst>
                                    <p:set>
                                      <p:cBhvr>
                                        <p:cTn id="365" dur="1000">
                                          <p:stCondLst>
                                            <p:cond delay="0"/>
                                          </p:stCondLst>
                                        </p:cTn>
                                        <p:tgtEl>
                                          <p:spTgt spid="123"/>
                                        </p:tgtEl>
                                        <p:attrNameLst>
                                          <p:attrName>style.visibility</p:attrName>
                                        </p:attrNameLst>
                                      </p:cBhvr>
                                      <p:to>
                                        <p:strVal val="visible"/>
                                      </p:to>
                                    </p:set>
                                  </p:childTnLst>
                                </p:cTn>
                              </p:par>
                            </p:childTnLst>
                          </p:cTn>
                        </p:par>
                        <p:par>
                          <p:cTn id="366" fill="hold" nodeType="afterGroup">
                            <p:stCondLst>
                              <p:cond delay="119000"/>
                            </p:stCondLst>
                            <p:childTnLst>
                              <p:par>
                                <p:cTn id="367" presetID="11" presetClass="entr" presetSubtype="0" fill="hold" grpId="0" nodeType="afterEffect">
                                  <p:stCondLst>
                                    <p:cond delay="0"/>
                                  </p:stCondLst>
                                  <p:childTnLst>
                                    <p:set>
                                      <p:cBhvr>
                                        <p:cTn id="368" dur="1000">
                                          <p:stCondLst>
                                            <p:cond delay="0"/>
                                          </p:stCondLst>
                                        </p:cTn>
                                        <p:tgtEl>
                                          <p:spTgt spid="124"/>
                                        </p:tgtEl>
                                        <p:attrNameLst>
                                          <p:attrName>style.visibility</p:attrName>
                                        </p:attrNameLst>
                                      </p:cBhvr>
                                      <p:to>
                                        <p:strVal val="visible"/>
                                      </p:to>
                                    </p:set>
                                  </p:childTnLst>
                                </p:cTn>
                              </p:par>
                            </p:childTnLst>
                          </p:cTn>
                        </p:par>
                        <p:par>
                          <p:cTn id="369" fill="hold" nodeType="afterGroup">
                            <p:stCondLst>
                              <p:cond delay="120000"/>
                            </p:stCondLst>
                            <p:childTnLst>
                              <p:par>
                                <p:cTn id="370" presetID="11" presetClass="entr" presetSubtype="0" fill="hold" grpId="0" nodeType="afterEffect">
                                  <p:stCondLst>
                                    <p:cond delay="0"/>
                                  </p:stCondLst>
                                  <p:childTnLst>
                                    <p:set>
                                      <p:cBhvr>
                                        <p:cTn id="371" dur="1000">
                                          <p:stCondLst>
                                            <p:cond delay="0"/>
                                          </p:stCondLst>
                                        </p:cTn>
                                        <p:tgtEl>
                                          <p:spTgt spid="125"/>
                                        </p:tgtEl>
                                        <p:attrNameLst>
                                          <p:attrName>style.visibility</p:attrName>
                                        </p:attrNameLst>
                                      </p:cBhvr>
                                      <p:to>
                                        <p:strVal val="visible"/>
                                      </p:to>
                                    </p:set>
                                  </p:childTnLst>
                                </p:cTn>
                              </p:par>
                            </p:childTnLst>
                          </p:cTn>
                        </p:par>
                        <p:par>
                          <p:cTn id="372" fill="hold" nodeType="afterGroup">
                            <p:stCondLst>
                              <p:cond delay="121000"/>
                            </p:stCondLst>
                            <p:childTnLst>
                              <p:par>
                                <p:cTn id="373" presetID="11" presetClass="entr" presetSubtype="0" fill="hold" grpId="0" nodeType="afterEffect">
                                  <p:stCondLst>
                                    <p:cond delay="0"/>
                                  </p:stCondLst>
                                  <p:childTnLst>
                                    <p:set>
                                      <p:cBhvr>
                                        <p:cTn id="374" dur="1000">
                                          <p:stCondLst>
                                            <p:cond delay="0"/>
                                          </p:stCondLst>
                                        </p:cTn>
                                        <p:tgtEl>
                                          <p:spTgt spid="126"/>
                                        </p:tgtEl>
                                        <p:attrNameLst>
                                          <p:attrName>style.visibility</p:attrName>
                                        </p:attrNameLst>
                                      </p:cBhvr>
                                      <p:to>
                                        <p:strVal val="visible"/>
                                      </p:to>
                                    </p:set>
                                  </p:childTnLst>
                                </p:cTn>
                              </p:par>
                            </p:childTnLst>
                          </p:cTn>
                        </p:par>
                        <p:par>
                          <p:cTn id="375" fill="hold" nodeType="afterGroup">
                            <p:stCondLst>
                              <p:cond delay="122000"/>
                            </p:stCondLst>
                            <p:childTnLst>
                              <p:par>
                                <p:cTn id="376" presetID="11" presetClass="entr" presetSubtype="0" fill="hold" grpId="0" nodeType="afterEffect">
                                  <p:stCondLst>
                                    <p:cond delay="0"/>
                                  </p:stCondLst>
                                  <p:childTnLst>
                                    <p:set>
                                      <p:cBhvr>
                                        <p:cTn id="377" dur="1000">
                                          <p:stCondLst>
                                            <p:cond delay="0"/>
                                          </p:stCondLst>
                                        </p:cTn>
                                        <p:tgtEl>
                                          <p:spTgt spid="127"/>
                                        </p:tgtEl>
                                        <p:attrNameLst>
                                          <p:attrName>style.visibility</p:attrName>
                                        </p:attrNameLst>
                                      </p:cBhvr>
                                      <p:to>
                                        <p:strVal val="visible"/>
                                      </p:to>
                                    </p:set>
                                  </p:childTnLst>
                                </p:cTn>
                              </p:par>
                            </p:childTnLst>
                          </p:cTn>
                        </p:par>
                        <p:par>
                          <p:cTn id="378" fill="hold" nodeType="afterGroup">
                            <p:stCondLst>
                              <p:cond delay="123000"/>
                            </p:stCondLst>
                            <p:childTnLst>
                              <p:par>
                                <p:cTn id="379" presetID="11" presetClass="entr" presetSubtype="0" fill="hold" grpId="0" nodeType="afterEffect">
                                  <p:stCondLst>
                                    <p:cond delay="0"/>
                                  </p:stCondLst>
                                  <p:childTnLst>
                                    <p:set>
                                      <p:cBhvr>
                                        <p:cTn id="380" dur="1000">
                                          <p:stCondLst>
                                            <p:cond delay="0"/>
                                          </p:stCondLst>
                                        </p:cTn>
                                        <p:tgtEl>
                                          <p:spTgt spid="128"/>
                                        </p:tgtEl>
                                        <p:attrNameLst>
                                          <p:attrName>style.visibility</p:attrName>
                                        </p:attrNameLst>
                                      </p:cBhvr>
                                      <p:to>
                                        <p:strVal val="visible"/>
                                      </p:to>
                                    </p:set>
                                  </p:childTnLst>
                                </p:cTn>
                              </p:par>
                            </p:childTnLst>
                          </p:cTn>
                        </p:par>
                        <p:par>
                          <p:cTn id="381" fill="hold" nodeType="afterGroup">
                            <p:stCondLst>
                              <p:cond delay="124000"/>
                            </p:stCondLst>
                            <p:childTnLst>
                              <p:par>
                                <p:cTn id="382" presetID="11" presetClass="entr" presetSubtype="0" fill="hold" grpId="0" nodeType="afterEffect">
                                  <p:stCondLst>
                                    <p:cond delay="0"/>
                                  </p:stCondLst>
                                  <p:childTnLst>
                                    <p:set>
                                      <p:cBhvr>
                                        <p:cTn id="383" dur="1000">
                                          <p:stCondLst>
                                            <p:cond delay="0"/>
                                          </p:stCondLst>
                                        </p:cTn>
                                        <p:tgtEl>
                                          <p:spTgt spid="129"/>
                                        </p:tgtEl>
                                        <p:attrNameLst>
                                          <p:attrName>style.visibility</p:attrName>
                                        </p:attrNameLst>
                                      </p:cBhvr>
                                      <p:to>
                                        <p:strVal val="visible"/>
                                      </p:to>
                                    </p:set>
                                  </p:childTnLst>
                                </p:cTn>
                              </p:par>
                            </p:childTnLst>
                          </p:cTn>
                        </p:par>
                        <p:par>
                          <p:cTn id="384" fill="hold" nodeType="afterGroup">
                            <p:stCondLst>
                              <p:cond delay="125000"/>
                            </p:stCondLst>
                            <p:childTnLst>
                              <p:par>
                                <p:cTn id="385" presetID="11" presetClass="entr" presetSubtype="0" fill="hold" grpId="0" nodeType="afterEffect">
                                  <p:stCondLst>
                                    <p:cond delay="0"/>
                                  </p:stCondLst>
                                  <p:childTnLst>
                                    <p:set>
                                      <p:cBhvr>
                                        <p:cTn id="386" dur="1000">
                                          <p:stCondLst>
                                            <p:cond delay="0"/>
                                          </p:stCondLst>
                                        </p:cTn>
                                        <p:tgtEl>
                                          <p:spTgt spid="130"/>
                                        </p:tgtEl>
                                        <p:attrNameLst>
                                          <p:attrName>style.visibility</p:attrName>
                                        </p:attrNameLst>
                                      </p:cBhvr>
                                      <p:to>
                                        <p:strVal val="visible"/>
                                      </p:to>
                                    </p:set>
                                  </p:childTnLst>
                                </p:cTn>
                              </p:par>
                            </p:childTnLst>
                          </p:cTn>
                        </p:par>
                        <p:par>
                          <p:cTn id="387" fill="hold" nodeType="afterGroup">
                            <p:stCondLst>
                              <p:cond delay="126000"/>
                            </p:stCondLst>
                            <p:childTnLst>
                              <p:par>
                                <p:cTn id="388" presetID="11" presetClass="entr" presetSubtype="0" fill="hold" grpId="0" nodeType="afterEffect">
                                  <p:stCondLst>
                                    <p:cond delay="0"/>
                                  </p:stCondLst>
                                  <p:childTnLst>
                                    <p:set>
                                      <p:cBhvr>
                                        <p:cTn id="389" dur="1000">
                                          <p:stCondLst>
                                            <p:cond delay="0"/>
                                          </p:stCondLst>
                                        </p:cTn>
                                        <p:tgtEl>
                                          <p:spTgt spid="131"/>
                                        </p:tgtEl>
                                        <p:attrNameLst>
                                          <p:attrName>style.visibility</p:attrName>
                                        </p:attrNameLst>
                                      </p:cBhvr>
                                      <p:to>
                                        <p:strVal val="visible"/>
                                      </p:to>
                                    </p:set>
                                  </p:childTnLst>
                                </p:cTn>
                              </p:par>
                            </p:childTnLst>
                          </p:cTn>
                        </p:par>
                        <p:par>
                          <p:cTn id="390" fill="hold" nodeType="afterGroup">
                            <p:stCondLst>
                              <p:cond delay="127000"/>
                            </p:stCondLst>
                            <p:childTnLst>
                              <p:par>
                                <p:cTn id="391" presetID="11" presetClass="entr" presetSubtype="0" fill="hold" grpId="0" nodeType="afterEffect">
                                  <p:stCondLst>
                                    <p:cond delay="0"/>
                                  </p:stCondLst>
                                  <p:childTnLst>
                                    <p:set>
                                      <p:cBhvr>
                                        <p:cTn id="392" dur="1000">
                                          <p:stCondLst>
                                            <p:cond delay="0"/>
                                          </p:stCondLst>
                                        </p:cTn>
                                        <p:tgtEl>
                                          <p:spTgt spid="132"/>
                                        </p:tgtEl>
                                        <p:attrNameLst>
                                          <p:attrName>style.visibility</p:attrName>
                                        </p:attrNameLst>
                                      </p:cBhvr>
                                      <p:to>
                                        <p:strVal val="visible"/>
                                      </p:to>
                                    </p:set>
                                  </p:childTnLst>
                                </p:cTn>
                              </p:par>
                            </p:childTnLst>
                          </p:cTn>
                        </p:par>
                        <p:par>
                          <p:cTn id="393" fill="hold" nodeType="afterGroup">
                            <p:stCondLst>
                              <p:cond delay="128000"/>
                            </p:stCondLst>
                            <p:childTnLst>
                              <p:par>
                                <p:cTn id="394" presetID="11" presetClass="entr" presetSubtype="0" fill="hold" grpId="0" nodeType="afterEffect">
                                  <p:stCondLst>
                                    <p:cond delay="0"/>
                                  </p:stCondLst>
                                  <p:childTnLst>
                                    <p:set>
                                      <p:cBhvr>
                                        <p:cTn id="395" dur="1000">
                                          <p:stCondLst>
                                            <p:cond delay="0"/>
                                          </p:stCondLst>
                                        </p:cTn>
                                        <p:tgtEl>
                                          <p:spTgt spid="133"/>
                                        </p:tgtEl>
                                        <p:attrNameLst>
                                          <p:attrName>style.visibility</p:attrName>
                                        </p:attrNameLst>
                                      </p:cBhvr>
                                      <p:to>
                                        <p:strVal val="visible"/>
                                      </p:to>
                                    </p:set>
                                  </p:childTnLst>
                                </p:cTn>
                              </p:par>
                            </p:childTnLst>
                          </p:cTn>
                        </p:par>
                        <p:par>
                          <p:cTn id="396" fill="hold" nodeType="afterGroup">
                            <p:stCondLst>
                              <p:cond delay="129000"/>
                            </p:stCondLst>
                            <p:childTnLst>
                              <p:par>
                                <p:cTn id="397" presetID="11" presetClass="entr" presetSubtype="0" fill="hold" grpId="0" nodeType="afterEffect">
                                  <p:stCondLst>
                                    <p:cond delay="0"/>
                                  </p:stCondLst>
                                  <p:childTnLst>
                                    <p:set>
                                      <p:cBhvr>
                                        <p:cTn id="398" dur="1000">
                                          <p:stCondLst>
                                            <p:cond delay="0"/>
                                          </p:stCondLst>
                                        </p:cTn>
                                        <p:tgtEl>
                                          <p:spTgt spid="134"/>
                                        </p:tgtEl>
                                        <p:attrNameLst>
                                          <p:attrName>style.visibility</p:attrName>
                                        </p:attrNameLst>
                                      </p:cBhvr>
                                      <p:to>
                                        <p:strVal val="visible"/>
                                      </p:to>
                                    </p:set>
                                  </p:childTnLst>
                                </p:cTn>
                              </p:par>
                            </p:childTnLst>
                          </p:cTn>
                        </p:par>
                        <p:par>
                          <p:cTn id="399" fill="hold" nodeType="afterGroup">
                            <p:stCondLst>
                              <p:cond delay="130000"/>
                            </p:stCondLst>
                            <p:childTnLst>
                              <p:par>
                                <p:cTn id="400" presetID="11" presetClass="entr" presetSubtype="0" fill="hold" grpId="0" nodeType="afterEffect">
                                  <p:stCondLst>
                                    <p:cond delay="0"/>
                                  </p:stCondLst>
                                  <p:childTnLst>
                                    <p:set>
                                      <p:cBhvr>
                                        <p:cTn id="401" dur="1000">
                                          <p:stCondLst>
                                            <p:cond delay="0"/>
                                          </p:stCondLst>
                                        </p:cTn>
                                        <p:tgtEl>
                                          <p:spTgt spid="135"/>
                                        </p:tgtEl>
                                        <p:attrNameLst>
                                          <p:attrName>style.visibility</p:attrName>
                                        </p:attrNameLst>
                                      </p:cBhvr>
                                      <p:to>
                                        <p:strVal val="visible"/>
                                      </p:to>
                                    </p:set>
                                  </p:childTnLst>
                                </p:cTn>
                              </p:par>
                            </p:childTnLst>
                          </p:cTn>
                        </p:par>
                        <p:par>
                          <p:cTn id="402" fill="hold" nodeType="afterGroup">
                            <p:stCondLst>
                              <p:cond delay="131000"/>
                            </p:stCondLst>
                            <p:childTnLst>
                              <p:par>
                                <p:cTn id="403" presetID="11" presetClass="entr" presetSubtype="0" fill="hold" grpId="0" nodeType="afterEffect">
                                  <p:stCondLst>
                                    <p:cond delay="0"/>
                                  </p:stCondLst>
                                  <p:childTnLst>
                                    <p:set>
                                      <p:cBhvr>
                                        <p:cTn id="404" dur="1000">
                                          <p:stCondLst>
                                            <p:cond delay="0"/>
                                          </p:stCondLst>
                                        </p:cTn>
                                        <p:tgtEl>
                                          <p:spTgt spid="136"/>
                                        </p:tgtEl>
                                        <p:attrNameLst>
                                          <p:attrName>style.visibility</p:attrName>
                                        </p:attrNameLst>
                                      </p:cBhvr>
                                      <p:to>
                                        <p:strVal val="visible"/>
                                      </p:to>
                                    </p:set>
                                  </p:childTnLst>
                                </p:cTn>
                              </p:par>
                            </p:childTnLst>
                          </p:cTn>
                        </p:par>
                        <p:par>
                          <p:cTn id="405" fill="hold" nodeType="afterGroup">
                            <p:stCondLst>
                              <p:cond delay="132000"/>
                            </p:stCondLst>
                            <p:childTnLst>
                              <p:par>
                                <p:cTn id="406" presetID="11" presetClass="entr" presetSubtype="0" fill="hold" grpId="0" nodeType="afterEffect">
                                  <p:stCondLst>
                                    <p:cond delay="0"/>
                                  </p:stCondLst>
                                  <p:childTnLst>
                                    <p:set>
                                      <p:cBhvr>
                                        <p:cTn id="407" dur="1000">
                                          <p:stCondLst>
                                            <p:cond delay="0"/>
                                          </p:stCondLst>
                                        </p:cTn>
                                        <p:tgtEl>
                                          <p:spTgt spid="137"/>
                                        </p:tgtEl>
                                        <p:attrNameLst>
                                          <p:attrName>style.visibility</p:attrName>
                                        </p:attrNameLst>
                                      </p:cBhvr>
                                      <p:to>
                                        <p:strVal val="visible"/>
                                      </p:to>
                                    </p:set>
                                  </p:childTnLst>
                                </p:cTn>
                              </p:par>
                            </p:childTnLst>
                          </p:cTn>
                        </p:par>
                        <p:par>
                          <p:cTn id="408" fill="hold" nodeType="afterGroup">
                            <p:stCondLst>
                              <p:cond delay="133000"/>
                            </p:stCondLst>
                            <p:childTnLst>
                              <p:par>
                                <p:cTn id="409" presetID="11" presetClass="entr" presetSubtype="0" fill="hold" grpId="0" nodeType="afterEffect">
                                  <p:stCondLst>
                                    <p:cond delay="0"/>
                                  </p:stCondLst>
                                  <p:childTnLst>
                                    <p:set>
                                      <p:cBhvr>
                                        <p:cTn id="410" dur="1000">
                                          <p:stCondLst>
                                            <p:cond delay="0"/>
                                          </p:stCondLst>
                                        </p:cTn>
                                        <p:tgtEl>
                                          <p:spTgt spid="138"/>
                                        </p:tgtEl>
                                        <p:attrNameLst>
                                          <p:attrName>style.visibility</p:attrName>
                                        </p:attrNameLst>
                                      </p:cBhvr>
                                      <p:to>
                                        <p:strVal val="visible"/>
                                      </p:to>
                                    </p:set>
                                  </p:childTnLst>
                                </p:cTn>
                              </p:par>
                            </p:childTnLst>
                          </p:cTn>
                        </p:par>
                        <p:par>
                          <p:cTn id="411" fill="hold" nodeType="afterGroup">
                            <p:stCondLst>
                              <p:cond delay="134000"/>
                            </p:stCondLst>
                            <p:childTnLst>
                              <p:par>
                                <p:cTn id="412" presetID="11" presetClass="entr" presetSubtype="0" fill="hold" grpId="0" nodeType="afterEffect">
                                  <p:stCondLst>
                                    <p:cond delay="0"/>
                                  </p:stCondLst>
                                  <p:childTnLst>
                                    <p:set>
                                      <p:cBhvr>
                                        <p:cTn id="413" dur="1000">
                                          <p:stCondLst>
                                            <p:cond delay="0"/>
                                          </p:stCondLst>
                                        </p:cTn>
                                        <p:tgtEl>
                                          <p:spTgt spid="139"/>
                                        </p:tgtEl>
                                        <p:attrNameLst>
                                          <p:attrName>style.visibility</p:attrName>
                                        </p:attrNameLst>
                                      </p:cBhvr>
                                      <p:to>
                                        <p:strVal val="visible"/>
                                      </p:to>
                                    </p:set>
                                  </p:childTnLst>
                                </p:cTn>
                              </p:par>
                            </p:childTnLst>
                          </p:cTn>
                        </p:par>
                        <p:par>
                          <p:cTn id="414" fill="hold" nodeType="afterGroup">
                            <p:stCondLst>
                              <p:cond delay="135000"/>
                            </p:stCondLst>
                            <p:childTnLst>
                              <p:par>
                                <p:cTn id="415" presetID="11" presetClass="entr" presetSubtype="0" fill="hold" grpId="0" nodeType="afterEffect">
                                  <p:stCondLst>
                                    <p:cond delay="0"/>
                                  </p:stCondLst>
                                  <p:childTnLst>
                                    <p:set>
                                      <p:cBhvr>
                                        <p:cTn id="416" dur="1000">
                                          <p:stCondLst>
                                            <p:cond delay="0"/>
                                          </p:stCondLst>
                                        </p:cTn>
                                        <p:tgtEl>
                                          <p:spTgt spid="140"/>
                                        </p:tgtEl>
                                        <p:attrNameLst>
                                          <p:attrName>style.visibility</p:attrName>
                                        </p:attrNameLst>
                                      </p:cBhvr>
                                      <p:to>
                                        <p:strVal val="visible"/>
                                      </p:to>
                                    </p:set>
                                  </p:childTnLst>
                                </p:cTn>
                              </p:par>
                            </p:childTnLst>
                          </p:cTn>
                        </p:par>
                        <p:par>
                          <p:cTn id="417" fill="hold" nodeType="afterGroup">
                            <p:stCondLst>
                              <p:cond delay="136000"/>
                            </p:stCondLst>
                            <p:childTnLst>
                              <p:par>
                                <p:cTn id="418" presetID="11" presetClass="entr" presetSubtype="0" fill="hold" grpId="0" nodeType="afterEffect">
                                  <p:stCondLst>
                                    <p:cond delay="0"/>
                                  </p:stCondLst>
                                  <p:childTnLst>
                                    <p:set>
                                      <p:cBhvr>
                                        <p:cTn id="419" dur="1000">
                                          <p:stCondLst>
                                            <p:cond delay="0"/>
                                          </p:stCondLst>
                                        </p:cTn>
                                        <p:tgtEl>
                                          <p:spTgt spid="141"/>
                                        </p:tgtEl>
                                        <p:attrNameLst>
                                          <p:attrName>style.visibility</p:attrName>
                                        </p:attrNameLst>
                                      </p:cBhvr>
                                      <p:to>
                                        <p:strVal val="visible"/>
                                      </p:to>
                                    </p:set>
                                  </p:childTnLst>
                                </p:cTn>
                              </p:par>
                            </p:childTnLst>
                          </p:cTn>
                        </p:par>
                        <p:par>
                          <p:cTn id="420" fill="hold" nodeType="afterGroup">
                            <p:stCondLst>
                              <p:cond delay="137000"/>
                            </p:stCondLst>
                            <p:childTnLst>
                              <p:par>
                                <p:cTn id="421" presetID="11" presetClass="entr" presetSubtype="0" fill="hold" grpId="0" nodeType="afterEffect">
                                  <p:stCondLst>
                                    <p:cond delay="0"/>
                                  </p:stCondLst>
                                  <p:childTnLst>
                                    <p:set>
                                      <p:cBhvr>
                                        <p:cTn id="422" dur="1000">
                                          <p:stCondLst>
                                            <p:cond delay="0"/>
                                          </p:stCondLst>
                                        </p:cTn>
                                        <p:tgtEl>
                                          <p:spTgt spid="142"/>
                                        </p:tgtEl>
                                        <p:attrNameLst>
                                          <p:attrName>style.visibility</p:attrName>
                                        </p:attrNameLst>
                                      </p:cBhvr>
                                      <p:to>
                                        <p:strVal val="visible"/>
                                      </p:to>
                                    </p:set>
                                  </p:childTnLst>
                                </p:cTn>
                              </p:par>
                            </p:childTnLst>
                          </p:cTn>
                        </p:par>
                        <p:par>
                          <p:cTn id="423" fill="hold" nodeType="afterGroup">
                            <p:stCondLst>
                              <p:cond delay="138000"/>
                            </p:stCondLst>
                            <p:childTnLst>
                              <p:par>
                                <p:cTn id="424" presetID="11" presetClass="entr" presetSubtype="0" fill="hold" grpId="0" nodeType="afterEffect">
                                  <p:stCondLst>
                                    <p:cond delay="0"/>
                                  </p:stCondLst>
                                  <p:childTnLst>
                                    <p:set>
                                      <p:cBhvr>
                                        <p:cTn id="425" dur="1000">
                                          <p:stCondLst>
                                            <p:cond delay="0"/>
                                          </p:stCondLst>
                                        </p:cTn>
                                        <p:tgtEl>
                                          <p:spTgt spid="143"/>
                                        </p:tgtEl>
                                        <p:attrNameLst>
                                          <p:attrName>style.visibility</p:attrName>
                                        </p:attrNameLst>
                                      </p:cBhvr>
                                      <p:to>
                                        <p:strVal val="visible"/>
                                      </p:to>
                                    </p:set>
                                  </p:childTnLst>
                                </p:cTn>
                              </p:par>
                            </p:childTnLst>
                          </p:cTn>
                        </p:par>
                        <p:par>
                          <p:cTn id="426" fill="hold" nodeType="afterGroup">
                            <p:stCondLst>
                              <p:cond delay="139000"/>
                            </p:stCondLst>
                            <p:childTnLst>
                              <p:par>
                                <p:cTn id="427" presetID="11" presetClass="entr" presetSubtype="0" fill="hold" grpId="0" nodeType="afterEffect">
                                  <p:stCondLst>
                                    <p:cond delay="0"/>
                                  </p:stCondLst>
                                  <p:childTnLst>
                                    <p:set>
                                      <p:cBhvr>
                                        <p:cTn id="428" dur="1000">
                                          <p:stCondLst>
                                            <p:cond delay="0"/>
                                          </p:stCondLst>
                                        </p:cTn>
                                        <p:tgtEl>
                                          <p:spTgt spid="144"/>
                                        </p:tgtEl>
                                        <p:attrNameLst>
                                          <p:attrName>style.visibility</p:attrName>
                                        </p:attrNameLst>
                                      </p:cBhvr>
                                      <p:to>
                                        <p:strVal val="visible"/>
                                      </p:to>
                                    </p:set>
                                  </p:childTnLst>
                                </p:cTn>
                              </p:par>
                            </p:childTnLst>
                          </p:cTn>
                        </p:par>
                        <p:par>
                          <p:cTn id="429" fill="hold" nodeType="afterGroup">
                            <p:stCondLst>
                              <p:cond delay="140000"/>
                            </p:stCondLst>
                            <p:childTnLst>
                              <p:par>
                                <p:cTn id="430" presetID="11" presetClass="entr" presetSubtype="0" fill="hold" grpId="0" nodeType="afterEffect">
                                  <p:stCondLst>
                                    <p:cond delay="0"/>
                                  </p:stCondLst>
                                  <p:childTnLst>
                                    <p:set>
                                      <p:cBhvr>
                                        <p:cTn id="431" dur="1000">
                                          <p:stCondLst>
                                            <p:cond delay="0"/>
                                          </p:stCondLst>
                                        </p:cTn>
                                        <p:tgtEl>
                                          <p:spTgt spid="145"/>
                                        </p:tgtEl>
                                        <p:attrNameLst>
                                          <p:attrName>style.visibility</p:attrName>
                                        </p:attrNameLst>
                                      </p:cBhvr>
                                      <p:to>
                                        <p:strVal val="visible"/>
                                      </p:to>
                                    </p:set>
                                  </p:childTnLst>
                                </p:cTn>
                              </p:par>
                            </p:childTnLst>
                          </p:cTn>
                        </p:par>
                        <p:par>
                          <p:cTn id="432" fill="hold" nodeType="afterGroup">
                            <p:stCondLst>
                              <p:cond delay="141000"/>
                            </p:stCondLst>
                            <p:childTnLst>
                              <p:par>
                                <p:cTn id="433" presetID="11" presetClass="entr" presetSubtype="0" fill="hold" grpId="0" nodeType="afterEffect">
                                  <p:stCondLst>
                                    <p:cond delay="0"/>
                                  </p:stCondLst>
                                  <p:childTnLst>
                                    <p:set>
                                      <p:cBhvr>
                                        <p:cTn id="434" dur="1000">
                                          <p:stCondLst>
                                            <p:cond delay="0"/>
                                          </p:stCondLst>
                                        </p:cTn>
                                        <p:tgtEl>
                                          <p:spTgt spid="146"/>
                                        </p:tgtEl>
                                        <p:attrNameLst>
                                          <p:attrName>style.visibility</p:attrName>
                                        </p:attrNameLst>
                                      </p:cBhvr>
                                      <p:to>
                                        <p:strVal val="visible"/>
                                      </p:to>
                                    </p:set>
                                  </p:childTnLst>
                                </p:cTn>
                              </p:par>
                            </p:childTnLst>
                          </p:cTn>
                        </p:par>
                        <p:par>
                          <p:cTn id="435" fill="hold" nodeType="afterGroup">
                            <p:stCondLst>
                              <p:cond delay="142000"/>
                            </p:stCondLst>
                            <p:childTnLst>
                              <p:par>
                                <p:cTn id="436" presetID="11" presetClass="entr" presetSubtype="0" fill="hold" grpId="0" nodeType="afterEffect">
                                  <p:stCondLst>
                                    <p:cond delay="0"/>
                                  </p:stCondLst>
                                  <p:childTnLst>
                                    <p:set>
                                      <p:cBhvr>
                                        <p:cTn id="437" dur="1000">
                                          <p:stCondLst>
                                            <p:cond delay="0"/>
                                          </p:stCondLst>
                                        </p:cTn>
                                        <p:tgtEl>
                                          <p:spTgt spid="147"/>
                                        </p:tgtEl>
                                        <p:attrNameLst>
                                          <p:attrName>style.visibility</p:attrName>
                                        </p:attrNameLst>
                                      </p:cBhvr>
                                      <p:to>
                                        <p:strVal val="visible"/>
                                      </p:to>
                                    </p:set>
                                  </p:childTnLst>
                                </p:cTn>
                              </p:par>
                            </p:childTnLst>
                          </p:cTn>
                        </p:par>
                        <p:par>
                          <p:cTn id="438" fill="hold" nodeType="afterGroup">
                            <p:stCondLst>
                              <p:cond delay="143000"/>
                            </p:stCondLst>
                            <p:childTnLst>
                              <p:par>
                                <p:cTn id="439" presetID="11" presetClass="entr" presetSubtype="0" fill="hold" grpId="0" nodeType="afterEffect">
                                  <p:stCondLst>
                                    <p:cond delay="0"/>
                                  </p:stCondLst>
                                  <p:childTnLst>
                                    <p:set>
                                      <p:cBhvr>
                                        <p:cTn id="440" dur="1000">
                                          <p:stCondLst>
                                            <p:cond delay="0"/>
                                          </p:stCondLst>
                                        </p:cTn>
                                        <p:tgtEl>
                                          <p:spTgt spid="148"/>
                                        </p:tgtEl>
                                        <p:attrNameLst>
                                          <p:attrName>style.visibility</p:attrName>
                                        </p:attrNameLst>
                                      </p:cBhvr>
                                      <p:to>
                                        <p:strVal val="visible"/>
                                      </p:to>
                                    </p:set>
                                  </p:childTnLst>
                                </p:cTn>
                              </p:par>
                            </p:childTnLst>
                          </p:cTn>
                        </p:par>
                        <p:par>
                          <p:cTn id="441" fill="hold" nodeType="afterGroup">
                            <p:stCondLst>
                              <p:cond delay="144000"/>
                            </p:stCondLst>
                            <p:childTnLst>
                              <p:par>
                                <p:cTn id="442" presetID="11" presetClass="entr" presetSubtype="0" fill="hold" grpId="0" nodeType="afterEffect">
                                  <p:stCondLst>
                                    <p:cond delay="0"/>
                                  </p:stCondLst>
                                  <p:childTnLst>
                                    <p:set>
                                      <p:cBhvr>
                                        <p:cTn id="443" dur="1000">
                                          <p:stCondLst>
                                            <p:cond delay="0"/>
                                          </p:stCondLst>
                                        </p:cTn>
                                        <p:tgtEl>
                                          <p:spTgt spid="149"/>
                                        </p:tgtEl>
                                        <p:attrNameLst>
                                          <p:attrName>style.visibility</p:attrName>
                                        </p:attrNameLst>
                                      </p:cBhvr>
                                      <p:to>
                                        <p:strVal val="visible"/>
                                      </p:to>
                                    </p:set>
                                  </p:childTnLst>
                                </p:cTn>
                              </p:par>
                            </p:childTnLst>
                          </p:cTn>
                        </p:par>
                        <p:par>
                          <p:cTn id="444" fill="hold" nodeType="afterGroup">
                            <p:stCondLst>
                              <p:cond delay="145000"/>
                            </p:stCondLst>
                            <p:childTnLst>
                              <p:par>
                                <p:cTn id="445" presetID="11" presetClass="entr" presetSubtype="0" fill="hold" grpId="0" nodeType="afterEffect">
                                  <p:stCondLst>
                                    <p:cond delay="0"/>
                                  </p:stCondLst>
                                  <p:childTnLst>
                                    <p:set>
                                      <p:cBhvr>
                                        <p:cTn id="446" dur="1000">
                                          <p:stCondLst>
                                            <p:cond delay="0"/>
                                          </p:stCondLst>
                                        </p:cTn>
                                        <p:tgtEl>
                                          <p:spTgt spid="150"/>
                                        </p:tgtEl>
                                        <p:attrNameLst>
                                          <p:attrName>style.visibility</p:attrName>
                                        </p:attrNameLst>
                                      </p:cBhvr>
                                      <p:to>
                                        <p:strVal val="visible"/>
                                      </p:to>
                                    </p:set>
                                  </p:childTnLst>
                                </p:cTn>
                              </p:par>
                            </p:childTnLst>
                          </p:cTn>
                        </p:par>
                        <p:par>
                          <p:cTn id="447" fill="hold" nodeType="afterGroup">
                            <p:stCondLst>
                              <p:cond delay="146000"/>
                            </p:stCondLst>
                            <p:childTnLst>
                              <p:par>
                                <p:cTn id="448" presetID="11" presetClass="entr" presetSubtype="0" fill="hold" grpId="0" nodeType="afterEffect">
                                  <p:stCondLst>
                                    <p:cond delay="0"/>
                                  </p:stCondLst>
                                  <p:childTnLst>
                                    <p:set>
                                      <p:cBhvr>
                                        <p:cTn id="449" dur="1000">
                                          <p:stCondLst>
                                            <p:cond delay="0"/>
                                          </p:stCondLst>
                                        </p:cTn>
                                        <p:tgtEl>
                                          <p:spTgt spid="151"/>
                                        </p:tgtEl>
                                        <p:attrNameLst>
                                          <p:attrName>style.visibility</p:attrName>
                                        </p:attrNameLst>
                                      </p:cBhvr>
                                      <p:to>
                                        <p:strVal val="visible"/>
                                      </p:to>
                                    </p:set>
                                  </p:childTnLst>
                                </p:cTn>
                              </p:par>
                            </p:childTnLst>
                          </p:cTn>
                        </p:par>
                        <p:par>
                          <p:cTn id="450" fill="hold" nodeType="afterGroup">
                            <p:stCondLst>
                              <p:cond delay="147000"/>
                            </p:stCondLst>
                            <p:childTnLst>
                              <p:par>
                                <p:cTn id="451" presetID="11" presetClass="entr" presetSubtype="0" fill="hold" grpId="0" nodeType="afterEffect">
                                  <p:stCondLst>
                                    <p:cond delay="0"/>
                                  </p:stCondLst>
                                  <p:childTnLst>
                                    <p:set>
                                      <p:cBhvr>
                                        <p:cTn id="452" dur="1000">
                                          <p:stCondLst>
                                            <p:cond delay="0"/>
                                          </p:stCondLst>
                                        </p:cTn>
                                        <p:tgtEl>
                                          <p:spTgt spid="152"/>
                                        </p:tgtEl>
                                        <p:attrNameLst>
                                          <p:attrName>style.visibility</p:attrName>
                                        </p:attrNameLst>
                                      </p:cBhvr>
                                      <p:to>
                                        <p:strVal val="visible"/>
                                      </p:to>
                                    </p:set>
                                  </p:childTnLst>
                                </p:cTn>
                              </p:par>
                            </p:childTnLst>
                          </p:cTn>
                        </p:par>
                        <p:par>
                          <p:cTn id="453" fill="hold" nodeType="afterGroup">
                            <p:stCondLst>
                              <p:cond delay="148000"/>
                            </p:stCondLst>
                            <p:childTnLst>
                              <p:par>
                                <p:cTn id="454" presetID="11" presetClass="entr" presetSubtype="0" fill="hold" grpId="0" nodeType="afterEffect">
                                  <p:stCondLst>
                                    <p:cond delay="0"/>
                                  </p:stCondLst>
                                  <p:childTnLst>
                                    <p:set>
                                      <p:cBhvr>
                                        <p:cTn id="455" dur="1000">
                                          <p:stCondLst>
                                            <p:cond delay="0"/>
                                          </p:stCondLst>
                                        </p:cTn>
                                        <p:tgtEl>
                                          <p:spTgt spid="153"/>
                                        </p:tgtEl>
                                        <p:attrNameLst>
                                          <p:attrName>style.visibility</p:attrName>
                                        </p:attrNameLst>
                                      </p:cBhvr>
                                      <p:to>
                                        <p:strVal val="visible"/>
                                      </p:to>
                                    </p:set>
                                  </p:childTnLst>
                                </p:cTn>
                              </p:par>
                            </p:childTnLst>
                          </p:cTn>
                        </p:par>
                        <p:par>
                          <p:cTn id="456" fill="hold" nodeType="afterGroup">
                            <p:stCondLst>
                              <p:cond delay="149000"/>
                            </p:stCondLst>
                            <p:childTnLst>
                              <p:par>
                                <p:cTn id="457" presetID="11" presetClass="entr" presetSubtype="0" fill="hold" grpId="0" nodeType="afterEffect">
                                  <p:stCondLst>
                                    <p:cond delay="0"/>
                                  </p:stCondLst>
                                  <p:childTnLst>
                                    <p:set>
                                      <p:cBhvr>
                                        <p:cTn id="458" dur="1000">
                                          <p:stCondLst>
                                            <p:cond delay="0"/>
                                          </p:stCondLst>
                                        </p:cTn>
                                        <p:tgtEl>
                                          <p:spTgt spid="154"/>
                                        </p:tgtEl>
                                        <p:attrNameLst>
                                          <p:attrName>style.visibility</p:attrName>
                                        </p:attrNameLst>
                                      </p:cBhvr>
                                      <p:to>
                                        <p:strVal val="visible"/>
                                      </p:to>
                                    </p:set>
                                  </p:childTnLst>
                                </p:cTn>
                              </p:par>
                            </p:childTnLst>
                          </p:cTn>
                        </p:par>
                        <p:par>
                          <p:cTn id="459" fill="hold" nodeType="afterGroup">
                            <p:stCondLst>
                              <p:cond delay="150000"/>
                            </p:stCondLst>
                            <p:childTnLst>
                              <p:par>
                                <p:cTn id="460" presetID="11" presetClass="entr" presetSubtype="0" fill="hold" grpId="0" nodeType="afterEffect">
                                  <p:stCondLst>
                                    <p:cond delay="0"/>
                                  </p:stCondLst>
                                  <p:childTnLst>
                                    <p:set>
                                      <p:cBhvr>
                                        <p:cTn id="461" dur="1000">
                                          <p:stCondLst>
                                            <p:cond delay="0"/>
                                          </p:stCondLst>
                                        </p:cTn>
                                        <p:tgtEl>
                                          <p:spTgt spid="155"/>
                                        </p:tgtEl>
                                        <p:attrNameLst>
                                          <p:attrName>style.visibility</p:attrName>
                                        </p:attrNameLst>
                                      </p:cBhvr>
                                      <p:to>
                                        <p:strVal val="visible"/>
                                      </p:to>
                                    </p:set>
                                  </p:childTnLst>
                                </p:cTn>
                              </p:par>
                            </p:childTnLst>
                          </p:cTn>
                        </p:par>
                        <p:par>
                          <p:cTn id="462" fill="hold" nodeType="afterGroup">
                            <p:stCondLst>
                              <p:cond delay="151000"/>
                            </p:stCondLst>
                            <p:childTnLst>
                              <p:par>
                                <p:cTn id="463" presetID="11" presetClass="entr" presetSubtype="0" fill="hold" grpId="0" nodeType="afterEffect">
                                  <p:stCondLst>
                                    <p:cond delay="0"/>
                                  </p:stCondLst>
                                  <p:childTnLst>
                                    <p:set>
                                      <p:cBhvr>
                                        <p:cTn id="464" dur="1000">
                                          <p:stCondLst>
                                            <p:cond delay="0"/>
                                          </p:stCondLst>
                                        </p:cTn>
                                        <p:tgtEl>
                                          <p:spTgt spid="156"/>
                                        </p:tgtEl>
                                        <p:attrNameLst>
                                          <p:attrName>style.visibility</p:attrName>
                                        </p:attrNameLst>
                                      </p:cBhvr>
                                      <p:to>
                                        <p:strVal val="visible"/>
                                      </p:to>
                                    </p:set>
                                  </p:childTnLst>
                                </p:cTn>
                              </p:par>
                            </p:childTnLst>
                          </p:cTn>
                        </p:par>
                        <p:par>
                          <p:cTn id="465" fill="hold" nodeType="afterGroup">
                            <p:stCondLst>
                              <p:cond delay="152000"/>
                            </p:stCondLst>
                            <p:childTnLst>
                              <p:par>
                                <p:cTn id="466" presetID="11" presetClass="entr" presetSubtype="0" fill="hold" grpId="0" nodeType="afterEffect">
                                  <p:stCondLst>
                                    <p:cond delay="0"/>
                                  </p:stCondLst>
                                  <p:childTnLst>
                                    <p:set>
                                      <p:cBhvr>
                                        <p:cTn id="467" dur="1000">
                                          <p:stCondLst>
                                            <p:cond delay="0"/>
                                          </p:stCondLst>
                                        </p:cTn>
                                        <p:tgtEl>
                                          <p:spTgt spid="157"/>
                                        </p:tgtEl>
                                        <p:attrNameLst>
                                          <p:attrName>style.visibility</p:attrName>
                                        </p:attrNameLst>
                                      </p:cBhvr>
                                      <p:to>
                                        <p:strVal val="visible"/>
                                      </p:to>
                                    </p:set>
                                  </p:childTnLst>
                                </p:cTn>
                              </p:par>
                            </p:childTnLst>
                          </p:cTn>
                        </p:par>
                        <p:par>
                          <p:cTn id="468" fill="hold" nodeType="afterGroup">
                            <p:stCondLst>
                              <p:cond delay="153000"/>
                            </p:stCondLst>
                            <p:childTnLst>
                              <p:par>
                                <p:cTn id="469" presetID="11" presetClass="entr" presetSubtype="0" fill="hold" grpId="0" nodeType="afterEffect">
                                  <p:stCondLst>
                                    <p:cond delay="0"/>
                                  </p:stCondLst>
                                  <p:childTnLst>
                                    <p:set>
                                      <p:cBhvr>
                                        <p:cTn id="470" dur="1000">
                                          <p:stCondLst>
                                            <p:cond delay="0"/>
                                          </p:stCondLst>
                                        </p:cTn>
                                        <p:tgtEl>
                                          <p:spTgt spid="158"/>
                                        </p:tgtEl>
                                        <p:attrNameLst>
                                          <p:attrName>style.visibility</p:attrName>
                                        </p:attrNameLst>
                                      </p:cBhvr>
                                      <p:to>
                                        <p:strVal val="visible"/>
                                      </p:to>
                                    </p:set>
                                  </p:childTnLst>
                                </p:cTn>
                              </p:par>
                            </p:childTnLst>
                          </p:cTn>
                        </p:par>
                        <p:par>
                          <p:cTn id="471" fill="hold" nodeType="afterGroup">
                            <p:stCondLst>
                              <p:cond delay="154000"/>
                            </p:stCondLst>
                            <p:childTnLst>
                              <p:par>
                                <p:cTn id="472" presetID="11" presetClass="entr" presetSubtype="0" fill="hold" grpId="0" nodeType="afterEffect">
                                  <p:stCondLst>
                                    <p:cond delay="0"/>
                                  </p:stCondLst>
                                  <p:childTnLst>
                                    <p:set>
                                      <p:cBhvr>
                                        <p:cTn id="473" dur="1000">
                                          <p:stCondLst>
                                            <p:cond delay="0"/>
                                          </p:stCondLst>
                                        </p:cTn>
                                        <p:tgtEl>
                                          <p:spTgt spid="159"/>
                                        </p:tgtEl>
                                        <p:attrNameLst>
                                          <p:attrName>style.visibility</p:attrName>
                                        </p:attrNameLst>
                                      </p:cBhvr>
                                      <p:to>
                                        <p:strVal val="visible"/>
                                      </p:to>
                                    </p:set>
                                  </p:childTnLst>
                                </p:cTn>
                              </p:par>
                            </p:childTnLst>
                          </p:cTn>
                        </p:par>
                        <p:par>
                          <p:cTn id="474" fill="hold" nodeType="afterGroup">
                            <p:stCondLst>
                              <p:cond delay="155000"/>
                            </p:stCondLst>
                            <p:childTnLst>
                              <p:par>
                                <p:cTn id="475" presetID="11" presetClass="entr" presetSubtype="0" fill="hold" grpId="0" nodeType="afterEffect">
                                  <p:stCondLst>
                                    <p:cond delay="0"/>
                                  </p:stCondLst>
                                  <p:childTnLst>
                                    <p:set>
                                      <p:cBhvr>
                                        <p:cTn id="476" dur="1000">
                                          <p:stCondLst>
                                            <p:cond delay="0"/>
                                          </p:stCondLst>
                                        </p:cTn>
                                        <p:tgtEl>
                                          <p:spTgt spid="160"/>
                                        </p:tgtEl>
                                        <p:attrNameLst>
                                          <p:attrName>style.visibility</p:attrName>
                                        </p:attrNameLst>
                                      </p:cBhvr>
                                      <p:to>
                                        <p:strVal val="visible"/>
                                      </p:to>
                                    </p:set>
                                  </p:childTnLst>
                                </p:cTn>
                              </p:par>
                            </p:childTnLst>
                          </p:cTn>
                        </p:par>
                        <p:par>
                          <p:cTn id="477" fill="hold" nodeType="afterGroup">
                            <p:stCondLst>
                              <p:cond delay="156000"/>
                            </p:stCondLst>
                            <p:childTnLst>
                              <p:par>
                                <p:cTn id="478" presetID="11" presetClass="entr" presetSubtype="0" fill="hold" grpId="0" nodeType="afterEffect">
                                  <p:stCondLst>
                                    <p:cond delay="0"/>
                                  </p:stCondLst>
                                  <p:childTnLst>
                                    <p:set>
                                      <p:cBhvr>
                                        <p:cTn id="479" dur="1000">
                                          <p:stCondLst>
                                            <p:cond delay="0"/>
                                          </p:stCondLst>
                                        </p:cTn>
                                        <p:tgtEl>
                                          <p:spTgt spid="161"/>
                                        </p:tgtEl>
                                        <p:attrNameLst>
                                          <p:attrName>style.visibility</p:attrName>
                                        </p:attrNameLst>
                                      </p:cBhvr>
                                      <p:to>
                                        <p:strVal val="visible"/>
                                      </p:to>
                                    </p:set>
                                  </p:childTnLst>
                                </p:cTn>
                              </p:par>
                            </p:childTnLst>
                          </p:cTn>
                        </p:par>
                        <p:par>
                          <p:cTn id="480" fill="hold" nodeType="afterGroup">
                            <p:stCondLst>
                              <p:cond delay="157000"/>
                            </p:stCondLst>
                            <p:childTnLst>
                              <p:par>
                                <p:cTn id="481" presetID="11" presetClass="entr" presetSubtype="0" fill="hold" grpId="0" nodeType="afterEffect">
                                  <p:stCondLst>
                                    <p:cond delay="0"/>
                                  </p:stCondLst>
                                  <p:childTnLst>
                                    <p:set>
                                      <p:cBhvr>
                                        <p:cTn id="482" dur="1000">
                                          <p:stCondLst>
                                            <p:cond delay="0"/>
                                          </p:stCondLst>
                                        </p:cTn>
                                        <p:tgtEl>
                                          <p:spTgt spid="162"/>
                                        </p:tgtEl>
                                        <p:attrNameLst>
                                          <p:attrName>style.visibility</p:attrName>
                                        </p:attrNameLst>
                                      </p:cBhvr>
                                      <p:to>
                                        <p:strVal val="visible"/>
                                      </p:to>
                                    </p:set>
                                  </p:childTnLst>
                                </p:cTn>
                              </p:par>
                            </p:childTnLst>
                          </p:cTn>
                        </p:par>
                        <p:par>
                          <p:cTn id="483" fill="hold" nodeType="afterGroup">
                            <p:stCondLst>
                              <p:cond delay="158000"/>
                            </p:stCondLst>
                            <p:childTnLst>
                              <p:par>
                                <p:cTn id="484" presetID="11" presetClass="entr" presetSubtype="0" fill="hold" grpId="0" nodeType="afterEffect">
                                  <p:stCondLst>
                                    <p:cond delay="0"/>
                                  </p:stCondLst>
                                  <p:childTnLst>
                                    <p:set>
                                      <p:cBhvr>
                                        <p:cTn id="485" dur="1000">
                                          <p:stCondLst>
                                            <p:cond delay="0"/>
                                          </p:stCondLst>
                                        </p:cTn>
                                        <p:tgtEl>
                                          <p:spTgt spid="163"/>
                                        </p:tgtEl>
                                        <p:attrNameLst>
                                          <p:attrName>style.visibility</p:attrName>
                                        </p:attrNameLst>
                                      </p:cBhvr>
                                      <p:to>
                                        <p:strVal val="visible"/>
                                      </p:to>
                                    </p:set>
                                  </p:childTnLst>
                                </p:cTn>
                              </p:par>
                            </p:childTnLst>
                          </p:cTn>
                        </p:par>
                        <p:par>
                          <p:cTn id="486" fill="hold" nodeType="afterGroup">
                            <p:stCondLst>
                              <p:cond delay="159000"/>
                            </p:stCondLst>
                            <p:childTnLst>
                              <p:par>
                                <p:cTn id="487" presetID="11" presetClass="entr" presetSubtype="0" fill="hold" grpId="0" nodeType="afterEffect">
                                  <p:stCondLst>
                                    <p:cond delay="0"/>
                                  </p:stCondLst>
                                  <p:childTnLst>
                                    <p:set>
                                      <p:cBhvr>
                                        <p:cTn id="488" dur="1000">
                                          <p:stCondLst>
                                            <p:cond delay="0"/>
                                          </p:stCondLst>
                                        </p:cTn>
                                        <p:tgtEl>
                                          <p:spTgt spid="164"/>
                                        </p:tgtEl>
                                        <p:attrNameLst>
                                          <p:attrName>style.visibility</p:attrName>
                                        </p:attrNameLst>
                                      </p:cBhvr>
                                      <p:to>
                                        <p:strVal val="visible"/>
                                      </p:to>
                                    </p:set>
                                  </p:childTnLst>
                                </p:cTn>
                              </p:par>
                            </p:childTnLst>
                          </p:cTn>
                        </p:par>
                        <p:par>
                          <p:cTn id="489" fill="hold" nodeType="afterGroup">
                            <p:stCondLst>
                              <p:cond delay="160000"/>
                            </p:stCondLst>
                            <p:childTnLst>
                              <p:par>
                                <p:cTn id="490" presetID="11" presetClass="entr" presetSubtype="0" fill="hold" grpId="0" nodeType="afterEffect">
                                  <p:stCondLst>
                                    <p:cond delay="0"/>
                                  </p:stCondLst>
                                  <p:childTnLst>
                                    <p:set>
                                      <p:cBhvr>
                                        <p:cTn id="491" dur="1000">
                                          <p:stCondLst>
                                            <p:cond delay="0"/>
                                          </p:stCondLst>
                                        </p:cTn>
                                        <p:tgtEl>
                                          <p:spTgt spid="165"/>
                                        </p:tgtEl>
                                        <p:attrNameLst>
                                          <p:attrName>style.visibility</p:attrName>
                                        </p:attrNameLst>
                                      </p:cBhvr>
                                      <p:to>
                                        <p:strVal val="visible"/>
                                      </p:to>
                                    </p:set>
                                  </p:childTnLst>
                                </p:cTn>
                              </p:par>
                            </p:childTnLst>
                          </p:cTn>
                        </p:par>
                        <p:par>
                          <p:cTn id="492" fill="hold" nodeType="afterGroup">
                            <p:stCondLst>
                              <p:cond delay="161000"/>
                            </p:stCondLst>
                            <p:childTnLst>
                              <p:par>
                                <p:cTn id="493" presetID="11" presetClass="entr" presetSubtype="0" fill="hold" grpId="0" nodeType="afterEffect">
                                  <p:stCondLst>
                                    <p:cond delay="0"/>
                                  </p:stCondLst>
                                  <p:childTnLst>
                                    <p:set>
                                      <p:cBhvr>
                                        <p:cTn id="494" dur="1000">
                                          <p:stCondLst>
                                            <p:cond delay="0"/>
                                          </p:stCondLst>
                                        </p:cTn>
                                        <p:tgtEl>
                                          <p:spTgt spid="166"/>
                                        </p:tgtEl>
                                        <p:attrNameLst>
                                          <p:attrName>style.visibility</p:attrName>
                                        </p:attrNameLst>
                                      </p:cBhvr>
                                      <p:to>
                                        <p:strVal val="visible"/>
                                      </p:to>
                                    </p:set>
                                  </p:childTnLst>
                                </p:cTn>
                              </p:par>
                            </p:childTnLst>
                          </p:cTn>
                        </p:par>
                        <p:par>
                          <p:cTn id="495" fill="hold" nodeType="afterGroup">
                            <p:stCondLst>
                              <p:cond delay="162000"/>
                            </p:stCondLst>
                            <p:childTnLst>
                              <p:par>
                                <p:cTn id="496" presetID="11" presetClass="entr" presetSubtype="0" fill="hold" grpId="0" nodeType="afterEffect">
                                  <p:stCondLst>
                                    <p:cond delay="0"/>
                                  </p:stCondLst>
                                  <p:childTnLst>
                                    <p:set>
                                      <p:cBhvr>
                                        <p:cTn id="497" dur="1000">
                                          <p:stCondLst>
                                            <p:cond delay="0"/>
                                          </p:stCondLst>
                                        </p:cTn>
                                        <p:tgtEl>
                                          <p:spTgt spid="167"/>
                                        </p:tgtEl>
                                        <p:attrNameLst>
                                          <p:attrName>style.visibility</p:attrName>
                                        </p:attrNameLst>
                                      </p:cBhvr>
                                      <p:to>
                                        <p:strVal val="visible"/>
                                      </p:to>
                                    </p:set>
                                  </p:childTnLst>
                                </p:cTn>
                              </p:par>
                            </p:childTnLst>
                          </p:cTn>
                        </p:par>
                        <p:par>
                          <p:cTn id="498" fill="hold" nodeType="afterGroup">
                            <p:stCondLst>
                              <p:cond delay="163000"/>
                            </p:stCondLst>
                            <p:childTnLst>
                              <p:par>
                                <p:cTn id="499" presetID="11" presetClass="entr" presetSubtype="0" fill="hold" grpId="0" nodeType="afterEffect">
                                  <p:stCondLst>
                                    <p:cond delay="0"/>
                                  </p:stCondLst>
                                  <p:childTnLst>
                                    <p:set>
                                      <p:cBhvr>
                                        <p:cTn id="500" dur="1000">
                                          <p:stCondLst>
                                            <p:cond delay="0"/>
                                          </p:stCondLst>
                                        </p:cTn>
                                        <p:tgtEl>
                                          <p:spTgt spid="168"/>
                                        </p:tgtEl>
                                        <p:attrNameLst>
                                          <p:attrName>style.visibility</p:attrName>
                                        </p:attrNameLst>
                                      </p:cBhvr>
                                      <p:to>
                                        <p:strVal val="visible"/>
                                      </p:to>
                                    </p:set>
                                  </p:childTnLst>
                                </p:cTn>
                              </p:par>
                            </p:childTnLst>
                          </p:cTn>
                        </p:par>
                        <p:par>
                          <p:cTn id="501" fill="hold" nodeType="afterGroup">
                            <p:stCondLst>
                              <p:cond delay="164000"/>
                            </p:stCondLst>
                            <p:childTnLst>
                              <p:par>
                                <p:cTn id="502" presetID="11" presetClass="entr" presetSubtype="0" fill="hold" grpId="0" nodeType="afterEffect">
                                  <p:stCondLst>
                                    <p:cond delay="0"/>
                                  </p:stCondLst>
                                  <p:childTnLst>
                                    <p:set>
                                      <p:cBhvr>
                                        <p:cTn id="503" dur="1000">
                                          <p:stCondLst>
                                            <p:cond delay="0"/>
                                          </p:stCondLst>
                                        </p:cTn>
                                        <p:tgtEl>
                                          <p:spTgt spid="169"/>
                                        </p:tgtEl>
                                        <p:attrNameLst>
                                          <p:attrName>style.visibility</p:attrName>
                                        </p:attrNameLst>
                                      </p:cBhvr>
                                      <p:to>
                                        <p:strVal val="visible"/>
                                      </p:to>
                                    </p:set>
                                  </p:childTnLst>
                                </p:cTn>
                              </p:par>
                            </p:childTnLst>
                          </p:cTn>
                        </p:par>
                        <p:par>
                          <p:cTn id="504" fill="hold" nodeType="afterGroup">
                            <p:stCondLst>
                              <p:cond delay="165000"/>
                            </p:stCondLst>
                            <p:childTnLst>
                              <p:par>
                                <p:cTn id="505" presetID="11" presetClass="entr" presetSubtype="0" fill="hold" grpId="0" nodeType="afterEffect">
                                  <p:stCondLst>
                                    <p:cond delay="0"/>
                                  </p:stCondLst>
                                  <p:childTnLst>
                                    <p:set>
                                      <p:cBhvr>
                                        <p:cTn id="506" dur="1000">
                                          <p:stCondLst>
                                            <p:cond delay="0"/>
                                          </p:stCondLst>
                                        </p:cTn>
                                        <p:tgtEl>
                                          <p:spTgt spid="170"/>
                                        </p:tgtEl>
                                        <p:attrNameLst>
                                          <p:attrName>style.visibility</p:attrName>
                                        </p:attrNameLst>
                                      </p:cBhvr>
                                      <p:to>
                                        <p:strVal val="visible"/>
                                      </p:to>
                                    </p:set>
                                  </p:childTnLst>
                                </p:cTn>
                              </p:par>
                            </p:childTnLst>
                          </p:cTn>
                        </p:par>
                        <p:par>
                          <p:cTn id="507" fill="hold" nodeType="afterGroup">
                            <p:stCondLst>
                              <p:cond delay="166000"/>
                            </p:stCondLst>
                            <p:childTnLst>
                              <p:par>
                                <p:cTn id="508" presetID="11" presetClass="entr" presetSubtype="0" fill="hold" grpId="0" nodeType="afterEffect">
                                  <p:stCondLst>
                                    <p:cond delay="0"/>
                                  </p:stCondLst>
                                  <p:childTnLst>
                                    <p:set>
                                      <p:cBhvr>
                                        <p:cTn id="509" dur="1000">
                                          <p:stCondLst>
                                            <p:cond delay="0"/>
                                          </p:stCondLst>
                                        </p:cTn>
                                        <p:tgtEl>
                                          <p:spTgt spid="171"/>
                                        </p:tgtEl>
                                        <p:attrNameLst>
                                          <p:attrName>style.visibility</p:attrName>
                                        </p:attrNameLst>
                                      </p:cBhvr>
                                      <p:to>
                                        <p:strVal val="visible"/>
                                      </p:to>
                                    </p:set>
                                  </p:childTnLst>
                                </p:cTn>
                              </p:par>
                            </p:childTnLst>
                          </p:cTn>
                        </p:par>
                        <p:par>
                          <p:cTn id="510" fill="hold" nodeType="afterGroup">
                            <p:stCondLst>
                              <p:cond delay="167000"/>
                            </p:stCondLst>
                            <p:childTnLst>
                              <p:par>
                                <p:cTn id="511" presetID="11" presetClass="entr" presetSubtype="0" fill="hold" grpId="0" nodeType="afterEffect">
                                  <p:stCondLst>
                                    <p:cond delay="0"/>
                                  </p:stCondLst>
                                  <p:childTnLst>
                                    <p:set>
                                      <p:cBhvr>
                                        <p:cTn id="512" dur="1000">
                                          <p:stCondLst>
                                            <p:cond delay="0"/>
                                          </p:stCondLst>
                                        </p:cTn>
                                        <p:tgtEl>
                                          <p:spTgt spid="172"/>
                                        </p:tgtEl>
                                        <p:attrNameLst>
                                          <p:attrName>style.visibility</p:attrName>
                                        </p:attrNameLst>
                                      </p:cBhvr>
                                      <p:to>
                                        <p:strVal val="visible"/>
                                      </p:to>
                                    </p:set>
                                  </p:childTnLst>
                                </p:cTn>
                              </p:par>
                            </p:childTnLst>
                          </p:cTn>
                        </p:par>
                        <p:par>
                          <p:cTn id="513" fill="hold" nodeType="afterGroup">
                            <p:stCondLst>
                              <p:cond delay="168000"/>
                            </p:stCondLst>
                            <p:childTnLst>
                              <p:par>
                                <p:cTn id="514" presetID="11" presetClass="entr" presetSubtype="0" fill="hold" grpId="0" nodeType="afterEffect">
                                  <p:stCondLst>
                                    <p:cond delay="0"/>
                                  </p:stCondLst>
                                  <p:childTnLst>
                                    <p:set>
                                      <p:cBhvr>
                                        <p:cTn id="515" dur="1000">
                                          <p:stCondLst>
                                            <p:cond delay="0"/>
                                          </p:stCondLst>
                                        </p:cTn>
                                        <p:tgtEl>
                                          <p:spTgt spid="173"/>
                                        </p:tgtEl>
                                        <p:attrNameLst>
                                          <p:attrName>style.visibility</p:attrName>
                                        </p:attrNameLst>
                                      </p:cBhvr>
                                      <p:to>
                                        <p:strVal val="visible"/>
                                      </p:to>
                                    </p:set>
                                  </p:childTnLst>
                                </p:cTn>
                              </p:par>
                            </p:childTnLst>
                          </p:cTn>
                        </p:par>
                        <p:par>
                          <p:cTn id="516" fill="hold" nodeType="afterGroup">
                            <p:stCondLst>
                              <p:cond delay="169000"/>
                            </p:stCondLst>
                            <p:childTnLst>
                              <p:par>
                                <p:cTn id="517" presetID="11" presetClass="entr" presetSubtype="0" fill="hold" grpId="0" nodeType="afterEffect">
                                  <p:stCondLst>
                                    <p:cond delay="0"/>
                                  </p:stCondLst>
                                  <p:childTnLst>
                                    <p:set>
                                      <p:cBhvr>
                                        <p:cTn id="518" dur="1000">
                                          <p:stCondLst>
                                            <p:cond delay="0"/>
                                          </p:stCondLst>
                                        </p:cTn>
                                        <p:tgtEl>
                                          <p:spTgt spid="174"/>
                                        </p:tgtEl>
                                        <p:attrNameLst>
                                          <p:attrName>style.visibility</p:attrName>
                                        </p:attrNameLst>
                                      </p:cBhvr>
                                      <p:to>
                                        <p:strVal val="visible"/>
                                      </p:to>
                                    </p:set>
                                  </p:childTnLst>
                                </p:cTn>
                              </p:par>
                            </p:childTnLst>
                          </p:cTn>
                        </p:par>
                        <p:par>
                          <p:cTn id="519" fill="hold" nodeType="afterGroup">
                            <p:stCondLst>
                              <p:cond delay="170000"/>
                            </p:stCondLst>
                            <p:childTnLst>
                              <p:par>
                                <p:cTn id="520" presetID="11" presetClass="entr" presetSubtype="0" fill="hold" grpId="0" nodeType="afterEffect">
                                  <p:stCondLst>
                                    <p:cond delay="0"/>
                                  </p:stCondLst>
                                  <p:childTnLst>
                                    <p:set>
                                      <p:cBhvr>
                                        <p:cTn id="521" dur="1000">
                                          <p:stCondLst>
                                            <p:cond delay="0"/>
                                          </p:stCondLst>
                                        </p:cTn>
                                        <p:tgtEl>
                                          <p:spTgt spid="175"/>
                                        </p:tgtEl>
                                        <p:attrNameLst>
                                          <p:attrName>style.visibility</p:attrName>
                                        </p:attrNameLst>
                                      </p:cBhvr>
                                      <p:to>
                                        <p:strVal val="visible"/>
                                      </p:to>
                                    </p:set>
                                  </p:childTnLst>
                                </p:cTn>
                              </p:par>
                            </p:childTnLst>
                          </p:cTn>
                        </p:par>
                        <p:par>
                          <p:cTn id="522" fill="hold" nodeType="afterGroup">
                            <p:stCondLst>
                              <p:cond delay="171000"/>
                            </p:stCondLst>
                            <p:childTnLst>
                              <p:par>
                                <p:cTn id="523" presetID="11" presetClass="entr" presetSubtype="0" fill="hold" grpId="0" nodeType="afterEffect">
                                  <p:stCondLst>
                                    <p:cond delay="0"/>
                                  </p:stCondLst>
                                  <p:childTnLst>
                                    <p:set>
                                      <p:cBhvr>
                                        <p:cTn id="524" dur="1000">
                                          <p:stCondLst>
                                            <p:cond delay="0"/>
                                          </p:stCondLst>
                                        </p:cTn>
                                        <p:tgtEl>
                                          <p:spTgt spid="176"/>
                                        </p:tgtEl>
                                        <p:attrNameLst>
                                          <p:attrName>style.visibility</p:attrName>
                                        </p:attrNameLst>
                                      </p:cBhvr>
                                      <p:to>
                                        <p:strVal val="visible"/>
                                      </p:to>
                                    </p:set>
                                  </p:childTnLst>
                                </p:cTn>
                              </p:par>
                            </p:childTnLst>
                          </p:cTn>
                        </p:par>
                        <p:par>
                          <p:cTn id="525" fill="hold" nodeType="afterGroup">
                            <p:stCondLst>
                              <p:cond delay="172000"/>
                            </p:stCondLst>
                            <p:childTnLst>
                              <p:par>
                                <p:cTn id="526" presetID="11" presetClass="entr" presetSubtype="0" fill="hold" grpId="0" nodeType="afterEffect">
                                  <p:stCondLst>
                                    <p:cond delay="0"/>
                                  </p:stCondLst>
                                  <p:childTnLst>
                                    <p:set>
                                      <p:cBhvr>
                                        <p:cTn id="527" dur="1000">
                                          <p:stCondLst>
                                            <p:cond delay="0"/>
                                          </p:stCondLst>
                                        </p:cTn>
                                        <p:tgtEl>
                                          <p:spTgt spid="177"/>
                                        </p:tgtEl>
                                        <p:attrNameLst>
                                          <p:attrName>style.visibility</p:attrName>
                                        </p:attrNameLst>
                                      </p:cBhvr>
                                      <p:to>
                                        <p:strVal val="visible"/>
                                      </p:to>
                                    </p:set>
                                  </p:childTnLst>
                                </p:cTn>
                              </p:par>
                            </p:childTnLst>
                          </p:cTn>
                        </p:par>
                        <p:par>
                          <p:cTn id="528" fill="hold" nodeType="afterGroup">
                            <p:stCondLst>
                              <p:cond delay="173000"/>
                            </p:stCondLst>
                            <p:childTnLst>
                              <p:par>
                                <p:cTn id="529" presetID="11" presetClass="entr" presetSubtype="0" fill="hold" grpId="0" nodeType="afterEffect">
                                  <p:stCondLst>
                                    <p:cond delay="0"/>
                                  </p:stCondLst>
                                  <p:childTnLst>
                                    <p:set>
                                      <p:cBhvr>
                                        <p:cTn id="530" dur="1000">
                                          <p:stCondLst>
                                            <p:cond delay="0"/>
                                          </p:stCondLst>
                                        </p:cTn>
                                        <p:tgtEl>
                                          <p:spTgt spid="178"/>
                                        </p:tgtEl>
                                        <p:attrNameLst>
                                          <p:attrName>style.visibility</p:attrName>
                                        </p:attrNameLst>
                                      </p:cBhvr>
                                      <p:to>
                                        <p:strVal val="visible"/>
                                      </p:to>
                                    </p:set>
                                  </p:childTnLst>
                                </p:cTn>
                              </p:par>
                            </p:childTnLst>
                          </p:cTn>
                        </p:par>
                        <p:par>
                          <p:cTn id="531" fill="hold" nodeType="afterGroup">
                            <p:stCondLst>
                              <p:cond delay="174000"/>
                            </p:stCondLst>
                            <p:childTnLst>
                              <p:par>
                                <p:cTn id="532" presetID="11" presetClass="entr" presetSubtype="0" fill="hold" grpId="0" nodeType="afterEffect">
                                  <p:stCondLst>
                                    <p:cond delay="0"/>
                                  </p:stCondLst>
                                  <p:childTnLst>
                                    <p:set>
                                      <p:cBhvr>
                                        <p:cTn id="533" dur="1000">
                                          <p:stCondLst>
                                            <p:cond delay="0"/>
                                          </p:stCondLst>
                                        </p:cTn>
                                        <p:tgtEl>
                                          <p:spTgt spid="179"/>
                                        </p:tgtEl>
                                        <p:attrNameLst>
                                          <p:attrName>style.visibility</p:attrName>
                                        </p:attrNameLst>
                                      </p:cBhvr>
                                      <p:to>
                                        <p:strVal val="visible"/>
                                      </p:to>
                                    </p:set>
                                  </p:childTnLst>
                                </p:cTn>
                              </p:par>
                            </p:childTnLst>
                          </p:cTn>
                        </p:par>
                        <p:par>
                          <p:cTn id="534" fill="hold" nodeType="afterGroup">
                            <p:stCondLst>
                              <p:cond delay="175000"/>
                            </p:stCondLst>
                            <p:childTnLst>
                              <p:par>
                                <p:cTn id="535" presetID="11" presetClass="entr" presetSubtype="0" fill="hold" grpId="0" nodeType="afterEffect">
                                  <p:stCondLst>
                                    <p:cond delay="0"/>
                                  </p:stCondLst>
                                  <p:childTnLst>
                                    <p:set>
                                      <p:cBhvr>
                                        <p:cTn id="536" dur="1000">
                                          <p:stCondLst>
                                            <p:cond delay="0"/>
                                          </p:stCondLst>
                                        </p:cTn>
                                        <p:tgtEl>
                                          <p:spTgt spid="180"/>
                                        </p:tgtEl>
                                        <p:attrNameLst>
                                          <p:attrName>style.visibility</p:attrName>
                                        </p:attrNameLst>
                                      </p:cBhvr>
                                      <p:to>
                                        <p:strVal val="visible"/>
                                      </p:to>
                                    </p:set>
                                  </p:childTnLst>
                                </p:cTn>
                              </p:par>
                            </p:childTnLst>
                          </p:cTn>
                        </p:par>
                        <p:par>
                          <p:cTn id="537" fill="hold" nodeType="afterGroup">
                            <p:stCondLst>
                              <p:cond delay="176000"/>
                            </p:stCondLst>
                            <p:childTnLst>
                              <p:par>
                                <p:cTn id="538" presetID="11" presetClass="entr" presetSubtype="0" fill="hold" grpId="0" nodeType="afterEffect">
                                  <p:stCondLst>
                                    <p:cond delay="0"/>
                                  </p:stCondLst>
                                  <p:childTnLst>
                                    <p:set>
                                      <p:cBhvr>
                                        <p:cTn id="539" dur="1000">
                                          <p:stCondLst>
                                            <p:cond delay="0"/>
                                          </p:stCondLst>
                                        </p:cTn>
                                        <p:tgtEl>
                                          <p:spTgt spid="181"/>
                                        </p:tgtEl>
                                        <p:attrNameLst>
                                          <p:attrName>style.visibility</p:attrName>
                                        </p:attrNameLst>
                                      </p:cBhvr>
                                      <p:to>
                                        <p:strVal val="visible"/>
                                      </p:to>
                                    </p:set>
                                  </p:childTnLst>
                                </p:cTn>
                              </p:par>
                            </p:childTnLst>
                          </p:cTn>
                        </p:par>
                        <p:par>
                          <p:cTn id="540" fill="hold" nodeType="afterGroup">
                            <p:stCondLst>
                              <p:cond delay="177000"/>
                            </p:stCondLst>
                            <p:childTnLst>
                              <p:par>
                                <p:cTn id="541" presetID="11" presetClass="entr" presetSubtype="0" fill="hold" grpId="0" nodeType="afterEffect">
                                  <p:stCondLst>
                                    <p:cond delay="0"/>
                                  </p:stCondLst>
                                  <p:childTnLst>
                                    <p:set>
                                      <p:cBhvr>
                                        <p:cTn id="542" dur="1000">
                                          <p:stCondLst>
                                            <p:cond delay="0"/>
                                          </p:stCondLst>
                                        </p:cTn>
                                        <p:tgtEl>
                                          <p:spTgt spid="182"/>
                                        </p:tgtEl>
                                        <p:attrNameLst>
                                          <p:attrName>style.visibility</p:attrName>
                                        </p:attrNameLst>
                                      </p:cBhvr>
                                      <p:to>
                                        <p:strVal val="visible"/>
                                      </p:to>
                                    </p:set>
                                  </p:childTnLst>
                                </p:cTn>
                              </p:par>
                            </p:childTnLst>
                          </p:cTn>
                        </p:par>
                        <p:par>
                          <p:cTn id="543" fill="hold" nodeType="afterGroup">
                            <p:stCondLst>
                              <p:cond delay="178000"/>
                            </p:stCondLst>
                            <p:childTnLst>
                              <p:par>
                                <p:cTn id="544" presetID="11" presetClass="entr" presetSubtype="0" fill="hold" grpId="0" nodeType="afterEffect">
                                  <p:stCondLst>
                                    <p:cond delay="0"/>
                                  </p:stCondLst>
                                  <p:childTnLst>
                                    <p:set>
                                      <p:cBhvr>
                                        <p:cTn id="545" dur="1000">
                                          <p:stCondLst>
                                            <p:cond delay="0"/>
                                          </p:stCondLst>
                                        </p:cTn>
                                        <p:tgtEl>
                                          <p:spTgt spid="183"/>
                                        </p:tgtEl>
                                        <p:attrNameLst>
                                          <p:attrName>style.visibility</p:attrName>
                                        </p:attrNameLst>
                                      </p:cBhvr>
                                      <p:to>
                                        <p:strVal val="visible"/>
                                      </p:to>
                                    </p:set>
                                  </p:childTnLst>
                                </p:cTn>
                              </p:par>
                            </p:childTnLst>
                          </p:cTn>
                        </p:par>
                        <p:par>
                          <p:cTn id="546" fill="hold" nodeType="afterGroup">
                            <p:stCondLst>
                              <p:cond delay="179000"/>
                            </p:stCondLst>
                            <p:childTnLst>
                              <p:par>
                                <p:cTn id="547" presetID="11" presetClass="entr" presetSubtype="0" fill="hold" grpId="0" nodeType="afterEffect">
                                  <p:stCondLst>
                                    <p:cond delay="0"/>
                                  </p:stCondLst>
                                  <p:childTnLst>
                                    <p:set>
                                      <p:cBhvr>
                                        <p:cTn id="548" dur="1000">
                                          <p:stCondLst>
                                            <p:cond delay="0"/>
                                          </p:stCondLst>
                                        </p:cTn>
                                        <p:tgtEl>
                                          <p:spTgt spid="184"/>
                                        </p:tgtEl>
                                        <p:attrNameLst>
                                          <p:attrName>style.visibility</p:attrName>
                                        </p:attrNameLst>
                                      </p:cBhvr>
                                      <p:to>
                                        <p:strVal val="visible"/>
                                      </p:to>
                                    </p:set>
                                  </p:childTnLst>
                                </p:cTn>
                              </p:par>
                            </p:childTnLst>
                          </p:cTn>
                        </p:par>
                        <p:par>
                          <p:cTn id="549" fill="hold" nodeType="afterGroup">
                            <p:stCondLst>
                              <p:cond delay="180000"/>
                            </p:stCondLst>
                            <p:childTnLst>
                              <p:par>
                                <p:cTn id="550" presetID="11" presetClass="entr" presetSubtype="0" fill="hold" grpId="0" nodeType="afterEffect">
                                  <p:stCondLst>
                                    <p:cond delay="0"/>
                                  </p:stCondLst>
                                  <p:childTnLst>
                                    <p:set>
                                      <p:cBhvr>
                                        <p:cTn id="551" dur="1000">
                                          <p:stCondLst>
                                            <p:cond delay="0"/>
                                          </p:stCondLst>
                                        </p:cTn>
                                        <p:tgtEl>
                                          <p:spTgt spid="185"/>
                                        </p:tgtEl>
                                        <p:attrNameLst>
                                          <p:attrName>style.visibility</p:attrName>
                                        </p:attrNameLst>
                                      </p:cBhvr>
                                      <p:to>
                                        <p:strVal val="visible"/>
                                      </p:to>
                                    </p:set>
                                  </p:childTnLst>
                                </p:cTn>
                              </p:par>
                            </p:childTnLst>
                          </p:cTn>
                        </p:par>
                        <p:par>
                          <p:cTn id="552" fill="hold" nodeType="afterGroup">
                            <p:stCondLst>
                              <p:cond delay="181000"/>
                            </p:stCondLst>
                            <p:childTnLst>
                              <p:par>
                                <p:cTn id="553" presetID="11" presetClass="entr" presetSubtype="0" fill="hold" grpId="0" nodeType="afterEffect">
                                  <p:stCondLst>
                                    <p:cond delay="0"/>
                                  </p:stCondLst>
                                  <p:childTnLst>
                                    <p:set>
                                      <p:cBhvr>
                                        <p:cTn id="554" dur="1000">
                                          <p:stCondLst>
                                            <p:cond delay="0"/>
                                          </p:stCondLst>
                                        </p:cTn>
                                        <p:tgtEl>
                                          <p:spTgt spid="186"/>
                                        </p:tgtEl>
                                        <p:attrNameLst>
                                          <p:attrName>style.visibility</p:attrName>
                                        </p:attrNameLst>
                                      </p:cBhvr>
                                      <p:to>
                                        <p:strVal val="visible"/>
                                      </p:to>
                                    </p:set>
                                  </p:childTnLst>
                                </p:cTn>
                              </p:par>
                            </p:childTnLst>
                          </p:cTn>
                        </p:par>
                        <p:par>
                          <p:cTn id="555" fill="hold" nodeType="afterGroup">
                            <p:stCondLst>
                              <p:cond delay="182000"/>
                            </p:stCondLst>
                            <p:childTnLst>
                              <p:par>
                                <p:cTn id="556" presetID="11" presetClass="entr" presetSubtype="0" fill="hold" grpId="0" nodeType="afterEffect">
                                  <p:stCondLst>
                                    <p:cond delay="0"/>
                                  </p:stCondLst>
                                  <p:childTnLst>
                                    <p:set>
                                      <p:cBhvr>
                                        <p:cTn id="557" dur="1000">
                                          <p:stCondLst>
                                            <p:cond delay="0"/>
                                          </p:stCondLst>
                                        </p:cTn>
                                        <p:tgtEl>
                                          <p:spTgt spid="187"/>
                                        </p:tgtEl>
                                        <p:attrNameLst>
                                          <p:attrName>style.visibility</p:attrName>
                                        </p:attrNameLst>
                                      </p:cBhvr>
                                      <p:to>
                                        <p:strVal val="visible"/>
                                      </p:to>
                                    </p:set>
                                  </p:childTnLst>
                                </p:cTn>
                              </p:par>
                            </p:childTnLst>
                          </p:cTn>
                        </p:par>
                        <p:par>
                          <p:cTn id="558" fill="hold" nodeType="afterGroup">
                            <p:stCondLst>
                              <p:cond delay="183000"/>
                            </p:stCondLst>
                            <p:childTnLst>
                              <p:par>
                                <p:cTn id="559" presetID="11" presetClass="entr" presetSubtype="0" fill="hold" grpId="0" nodeType="afterEffect">
                                  <p:stCondLst>
                                    <p:cond delay="0"/>
                                  </p:stCondLst>
                                  <p:childTnLst>
                                    <p:set>
                                      <p:cBhvr>
                                        <p:cTn id="560" dur="1000">
                                          <p:stCondLst>
                                            <p:cond delay="0"/>
                                          </p:stCondLst>
                                        </p:cTn>
                                        <p:tgtEl>
                                          <p:spTgt spid="188"/>
                                        </p:tgtEl>
                                        <p:attrNameLst>
                                          <p:attrName>style.visibility</p:attrName>
                                        </p:attrNameLst>
                                      </p:cBhvr>
                                      <p:to>
                                        <p:strVal val="visible"/>
                                      </p:to>
                                    </p:set>
                                  </p:childTnLst>
                                </p:cTn>
                              </p:par>
                            </p:childTnLst>
                          </p:cTn>
                        </p:par>
                        <p:par>
                          <p:cTn id="561" fill="hold" nodeType="afterGroup">
                            <p:stCondLst>
                              <p:cond delay="184000"/>
                            </p:stCondLst>
                            <p:childTnLst>
                              <p:par>
                                <p:cTn id="562" presetID="11" presetClass="entr" presetSubtype="0" fill="hold" grpId="0" nodeType="afterEffect">
                                  <p:stCondLst>
                                    <p:cond delay="0"/>
                                  </p:stCondLst>
                                  <p:childTnLst>
                                    <p:set>
                                      <p:cBhvr>
                                        <p:cTn id="563" dur="1000">
                                          <p:stCondLst>
                                            <p:cond delay="0"/>
                                          </p:stCondLst>
                                        </p:cTn>
                                        <p:tgtEl>
                                          <p:spTgt spid="189"/>
                                        </p:tgtEl>
                                        <p:attrNameLst>
                                          <p:attrName>style.visibility</p:attrName>
                                        </p:attrNameLst>
                                      </p:cBhvr>
                                      <p:to>
                                        <p:strVal val="visible"/>
                                      </p:to>
                                    </p:set>
                                  </p:childTnLst>
                                </p:cTn>
                              </p:par>
                            </p:childTnLst>
                          </p:cTn>
                        </p:par>
                        <p:par>
                          <p:cTn id="564" fill="hold" nodeType="afterGroup">
                            <p:stCondLst>
                              <p:cond delay="185000"/>
                            </p:stCondLst>
                            <p:childTnLst>
                              <p:par>
                                <p:cTn id="565" presetID="11" presetClass="entr" presetSubtype="0" fill="hold" grpId="0" nodeType="afterEffect">
                                  <p:stCondLst>
                                    <p:cond delay="0"/>
                                  </p:stCondLst>
                                  <p:childTnLst>
                                    <p:set>
                                      <p:cBhvr>
                                        <p:cTn id="566" dur="1000">
                                          <p:stCondLst>
                                            <p:cond delay="0"/>
                                          </p:stCondLst>
                                        </p:cTn>
                                        <p:tgtEl>
                                          <p:spTgt spid="190"/>
                                        </p:tgtEl>
                                        <p:attrNameLst>
                                          <p:attrName>style.visibility</p:attrName>
                                        </p:attrNameLst>
                                      </p:cBhvr>
                                      <p:to>
                                        <p:strVal val="visible"/>
                                      </p:to>
                                    </p:set>
                                  </p:childTnLst>
                                </p:cTn>
                              </p:par>
                            </p:childTnLst>
                          </p:cTn>
                        </p:par>
                        <p:par>
                          <p:cTn id="567" fill="hold" nodeType="afterGroup">
                            <p:stCondLst>
                              <p:cond delay="186000"/>
                            </p:stCondLst>
                            <p:childTnLst>
                              <p:par>
                                <p:cTn id="568" presetID="11" presetClass="entr" presetSubtype="0" fill="hold" grpId="0" nodeType="afterEffect">
                                  <p:stCondLst>
                                    <p:cond delay="0"/>
                                  </p:stCondLst>
                                  <p:childTnLst>
                                    <p:set>
                                      <p:cBhvr>
                                        <p:cTn id="569" dur="1000">
                                          <p:stCondLst>
                                            <p:cond delay="0"/>
                                          </p:stCondLst>
                                        </p:cTn>
                                        <p:tgtEl>
                                          <p:spTgt spid="191"/>
                                        </p:tgtEl>
                                        <p:attrNameLst>
                                          <p:attrName>style.visibility</p:attrName>
                                        </p:attrNameLst>
                                      </p:cBhvr>
                                      <p:to>
                                        <p:strVal val="visible"/>
                                      </p:to>
                                    </p:set>
                                  </p:childTnLst>
                                </p:cTn>
                              </p:par>
                            </p:childTnLst>
                          </p:cTn>
                        </p:par>
                        <p:par>
                          <p:cTn id="570" fill="hold" nodeType="afterGroup">
                            <p:stCondLst>
                              <p:cond delay="187000"/>
                            </p:stCondLst>
                            <p:childTnLst>
                              <p:par>
                                <p:cTn id="571" presetID="11" presetClass="entr" presetSubtype="0" fill="hold" grpId="0" nodeType="afterEffect">
                                  <p:stCondLst>
                                    <p:cond delay="0"/>
                                  </p:stCondLst>
                                  <p:childTnLst>
                                    <p:set>
                                      <p:cBhvr>
                                        <p:cTn id="572" dur="1000">
                                          <p:stCondLst>
                                            <p:cond delay="0"/>
                                          </p:stCondLst>
                                        </p:cTn>
                                        <p:tgtEl>
                                          <p:spTgt spid="192"/>
                                        </p:tgtEl>
                                        <p:attrNameLst>
                                          <p:attrName>style.visibility</p:attrName>
                                        </p:attrNameLst>
                                      </p:cBhvr>
                                      <p:to>
                                        <p:strVal val="visible"/>
                                      </p:to>
                                    </p:set>
                                  </p:childTnLst>
                                </p:cTn>
                              </p:par>
                            </p:childTnLst>
                          </p:cTn>
                        </p:par>
                        <p:par>
                          <p:cTn id="573" fill="hold" nodeType="afterGroup">
                            <p:stCondLst>
                              <p:cond delay="188000"/>
                            </p:stCondLst>
                            <p:childTnLst>
                              <p:par>
                                <p:cTn id="574" presetID="11" presetClass="entr" presetSubtype="0" fill="hold" grpId="0" nodeType="afterEffect">
                                  <p:stCondLst>
                                    <p:cond delay="0"/>
                                  </p:stCondLst>
                                  <p:childTnLst>
                                    <p:set>
                                      <p:cBhvr>
                                        <p:cTn id="575" dur="1000">
                                          <p:stCondLst>
                                            <p:cond delay="0"/>
                                          </p:stCondLst>
                                        </p:cTn>
                                        <p:tgtEl>
                                          <p:spTgt spid="193"/>
                                        </p:tgtEl>
                                        <p:attrNameLst>
                                          <p:attrName>style.visibility</p:attrName>
                                        </p:attrNameLst>
                                      </p:cBhvr>
                                      <p:to>
                                        <p:strVal val="visible"/>
                                      </p:to>
                                    </p:set>
                                  </p:childTnLst>
                                </p:cTn>
                              </p:par>
                            </p:childTnLst>
                          </p:cTn>
                        </p:par>
                        <p:par>
                          <p:cTn id="576" fill="hold" nodeType="afterGroup">
                            <p:stCondLst>
                              <p:cond delay="189000"/>
                            </p:stCondLst>
                            <p:childTnLst>
                              <p:par>
                                <p:cTn id="577" presetID="11" presetClass="entr" presetSubtype="0" fill="hold" grpId="0" nodeType="afterEffect">
                                  <p:stCondLst>
                                    <p:cond delay="0"/>
                                  </p:stCondLst>
                                  <p:childTnLst>
                                    <p:set>
                                      <p:cBhvr>
                                        <p:cTn id="578" dur="1000">
                                          <p:stCondLst>
                                            <p:cond delay="0"/>
                                          </p:stCondLst>
                                        </p:cTn>
                                        <p:tgtEl>
                                          <p:spTgt spid="194"/>
                                        </p:tgtEl>
                                        <p:attrNameLst>
                                          <p:attrName>style.visibility</p:attrName>
                                        </p:attrNameLst>
                                      </p:cBhvr>
                                      <p:to>
                                        <p:strVal val="visible"/>
                                      </p:to>
                                    </p:set>
                                  </p:childTnLst>
                                </p:cTn>
                              </p:par>
                            </p:childTnLst>
                          </p:cTn>
                        </p:par>
                        <p:par>
                          <p:cTn id="579" fill="hold" nodeType="afterGroup">
                            <p:stCondLst>
                              <p:cond delay="190000"/>
                            </p:stCondLst>
                            <p:childTnLst>
                              <p:par>
                                <p:cTn id="580" presetID="11" presetClass="entr" presetSubtype="0" fill="hold" grpId="0" nodeType="afterEffect">
                                  <p:stCondLst>
                                    <p:cond delay="0"/>
                                  </p:stCondLst>
                                  <p:childTnLst>
                                    <p:set>
                                      <p:cBhvr>
                                        <p:cTn id="581" dur="1000">
                                          <p:stCondLst>
                                            <p:cond delay="0"/>
                                          </p:stCondLst>
                                        </p:cTn>
                                        <p:tgtEl>
                                          <p:spTgt spid="195"/>
                                        </p:tgtEl>
                                        <p:attrNameLst>
                                          <p:attrName>style.visibility</p:attrName>
                                        </p:attrNameLst>
                                      </p:cBhvr>
                                      <p:to>
                                        <p:strVal val="visible"/>
                                      </p:to>
                                    </p:set>
                                  </p:childTnLst>
                                </p:cTn>
                              </p:par>
                            </p:childTnLst>
                          </p:cTn>
                        </p:par>
                        <p:par>
                          <p:cTn id="582" fill="hold" nodeType="afterGroup">
                            <p:stCondLst>
                              <p:cond delay="191000"/>
                            </p:stCondLst>
                            <p:childTnLst>
                              <p:par>
                                <p:cTn id="583" presetID="11" presetClass="entr" presetSubtype="0" fill="hold" grpId="0" nodeType="afterEffect">
                                  <p:stCondLst>
                                    <p:cond delay="0"/>
                                  </p:stCondLst>
                                  <p:childTnLst>
                                    <p:set>
                                      <p:cBhvr>
                                        <p:cTn id="584" dur="1000">
                                          <p:stCondLst>
                                            <p:cond delay="0"/>
                                          </p:stCondLst>
                                        </p:cTn>
                                        <p:tgtEl>
                                          <p:spTgt spid="196"/>
                                        </p:tgtEl>
                                        <p:attrNameLst>
                                          <p:attrName>style.visibility</p:attrName>
                                        </p:attrNameLst>
                                      </p:cBhvr>
                                      <p:to>
                                        <p:strVal val="visible"/>
                                      </p:to>
                                    </p:set>
                                  </p:childTnLst>
                                </p:cTn>
                              </p:par>
                            </p:childTnLst>
                          </p:cTn>
                        </p:par>
                        <p:par>
                          <p:cTn id="585" fill="hold" nodeType="afterGroup">
                            <p:stCondLst>
                              <p:cond delay="192000"/>
                            </p:stCondLst>
                            <p:childTnLst>
                              <p:par>
                                <p:cTn id="586" presetID="11" presetClass="entr" presetSubtype="0" fill="hold" grpId="0" nodeType="afterEffect">
                                  <p:stCondLst>
                                    <p:cond delay="0"/>
                                  </p:stCondLst>
                                  <p:childTnLst>
                                    <p:set>
                                      <p:cBhvr>
                                        <p:cTn id="587" dur="1000">
                                          <p:stCondLst>
                                            <p:cond delay="0"/>
                                          </p:stCondLst>
                                        </p:cTn>
                                        <p:tgtEl>
                                          <p:spTgt spid="197"/>
                                        </p:tgtEl>
                                        <p:attrNameLst>
                                          <p:attrName>style.visibility</p:attrName>
                                        </p:attrNameLst>
                                      </p:cBhvr>
                                      <p:to>
                                        <p:strVal val="visible"/>
                                      </p:to>
                                    </p:set>
                                  </p:childTnLst>
                                </p:cTn>
                              </p:par>
                            </p:childTnLst>
                          </p:cTn>
                        </p:par>
                        <p:par>
                          <p:cTn id="588" fill="hold" nodeType="afterGroup">
                            <p:stCondLst>
                              <p:cond delay="193000"/>
                            </p:stCondLst>
                            <p:childTnLst>
                              <p:par>
                                <p:cTn id="589" presetID="11" presetClass="entr" presetSubtype="0" fill="hold" grpId="0" nodeType="afterEffect">
                                  <p:stCondLst>
                                    <p:cond delay="0"/>
                                  </p:stCondLst>
                                  <p:childTnLst>
                                    <p:set>
                                      <p:cBhvr>
                                        <p:cTn id="590" dur="1000">
                                          <p:stCondLst>
                                            <p:cond delay="0"/>
                                          </p:stCondLst>
                                        </p:cTn>
                                        <p:tgtEl>
                                          <p:spTgt spid="198"/>
                                        </p:tgtEl>
                                        <p:attrNameLst>
                                          <p:attrName>style.visibility</p:attrName>
                                        </p:attrNameLst>
                                      </p:cBhvr>
                                      <p:to>
                                        <p:strVal val="visible"/>
                                      </p:to>
                                    </p:set>
                                  </p:childTnLst>
                                </p:cTn>
                              </p:par>
                            </p:childTnLst>
                          </p:cTn>
                        </p:par>
                        <p:par>
                          <p:cTn id="591" fill="hold" nodeType="afterGroup">
                            <p:stCondLst>
                              <p:cond delay="194000"/>
                            </p:stCondLst>
                            <p:childTnLst>
                              <p:par>
                                <p:cTn id="592" presetID="11" presetClass="entr" presetSubtype="0" fill="hold" grpId="0" nodeType="afterEffect">
                                  <p:stCondLst>
                                    <p:cond delay="0"/>
                                  </p:stCondLst>
                                  <p:childTnLst>
                                    <p:set>
                                      <p:cBhvr>
                                        <p:cTn id="593" dur="1000">
                                          <p:stCondLst>
                                            <p:cond delay="0"/>
                                          </p:stCondLst>
                                        </p:cTn>
                                        <p:tgtEl>
                                          <p:spTgt spid="199"/>
                                        </p:tgtEl>
                                        <p:attrNameLst>
                                          <p:attrName>style.visibility</p:attrName>
                                        </p:attrNameLst>
                                      </p:cBhvr>
                                      <p:to>
                                        <p:strVal val="visible"/>
                                      </p:to>
                                    </p:set>
                                  </p:childTnLst>
                                </p:cTn>
                              </p:par>
                            </p:childTnLst>
                          </p:cTn>
                        </p:par>
                        <p:par>
                          <p:cTn id="594" fill="hold" nodeType="afterGroup">
                            <p:stCondLst>
                              <p:cond delay="195000"/>
                            </p:stCondLst>
                            <p:childTnLst>
                              <p:par>
                                <p:cTn id="595" presetID="11" presetClass="entr" presetSubtype="0" fill="hold" grpId="0" nodeType="afterEffect">
                                  <p:stCondLst>
                                    <p:cond delay="0"/>
                                  </p:stCondLst>
                                  <p:childTnLst>
                                    <p:set>
                                      <p:cBhvr>
                                        <p:cTn id="596" dur="1000">
                                          <p:stCondLst>
                                            <p:cond delay="0"/>
                                          </p:stCondLst>
                                        </p:cTn>
                                        <p:tgtEl>
                                          <p:spTgt spid="200"/>
                                        </p:tgtEl>
                                        <p:attrNameLst>
                                          <p:attrName>style.visibility</p:attrName>
                                        </p:attrNameLst>
                                      </p:cBhvr>
                                      <p:to>
                                        <p:strVal val="visible"/>
                                      </p:to>
                                    </p:set>
                                  </p:childTnLst>
                                </p:cTn>
                              </p:par>
                            </p:childTnLst>
                          </p:cTn>
                        </p:par>
                        <p:par>
                          <p:cTn id="597" fill="hold" nodeType="afterGroup">
                            <p:stCondLst>
                              <p:cond delay="196000"/>
                            </p:stCondLst>
                            <p:childTnLst>
                              <p:par>
                                <p:cTn id="598" presetID="11" presetClass="entr" presetSubtype="0" fill="hold" grpId="0" nodeType="afterEffect">
                                  <p:stCondLst>
                                    <p:cond delay="0"/>
                                  </p:stCondLst>
                                  <p:childTnLst>
                                    <p:set>
                                      <p:cBhvr>
                                        <p:cTn id="599" dur="1000">
                                          <p:stCondLst>
                                            <p:cond delay="0"/>
                                          </p:stCondLst>
                                        </p:cTn>
                                        <p:tgtEl>
                                          <p:spTgt spid="201"/>
                                        </p:tgtEl>
                                        <p:attrNameLst>
                                          <p:attrName>style.visibility</p:attrName>
                                        </p:attrNameLst>
                                      </p:cBhvr>
                                      <p:to>
                                        <p:strVal val="visible"/>
                                      </p:to>
                                    </p:set>
                                  </p:childTnLst>
                                </p:cTn>
                              </p:par>
                            </p:childTnLst>
                          </p:cTn>
                        </p:par>
                        <p:par>
                          <p:cTn id="600" fill="hold" nodeType="afterGroup">
                            <p:stCondLst>
                              <p:cond delay="197000"/>
                            </p:stCondLst>
                            <p:childTnLst>
                              <p:par>
                                <p:cTn id="601" presetID="11" presetClass="entr" presetSubtype="0" fill="hold" grpId="0" nodeType="afterEffect">
                                  <p:stCondLst>
                                    <p:cond delay="0"/>
                                  </p:stCondLst>
                                  <p:childTnLst>
                                    <p:set>
                                      <p:cBhvr>
                                        <p:cTn id="602" dur="1000">
                                          <p:stCondLst>
                                            <p:cond delay="0"/>
                                          </p:stCondLst>
                                        </p:cTn>
                                        <p:tgtEl>
                                          <p:spTgt spid="202"/>
                                        </p:tgtEl>
                                        <p:attrNameLst>
                                          <p:attrName>style.visibility</p:attrName>
                                        </p:attrNameLst>
                                      </p:cBhvr>
                                      <p:to>
                                        <p:strVal val="visible"/>
                                      </p:to>
                                    </p:set>
                                  </p:childTnLst>
                                </p:cTn>
                              </p:par>
                            </p:childTnLst>
                          </p:cTn>
                        </p:par>
                        <p:par>
                          <p:cTn id="603" fill="hold" nodeType="afterGroup">
                            <p:stCondLst>
                              <p:cond delay="198000"/>
                            </p:stCondLst>
                            <p:childTnLst>
                              <p:par>
                                <p:cTn id="604" presetID="11" presetClass="entr" presetSubtype="0" fill="hold" grpId="0" nodeType="afterEffect">
                                  <p:stCondLst>
                                    <p:cond delay="0"/>
                                  </p:stCondLst>
                                  <p:childTnLst>
                                    <p:set>
                                      <p:cBhvr>
                                        <p:cTn id="605" dur="1000">
                                          <p:stCondLst>
                                            <p:cond delay="0"/>
                                          </p:stCondLst>
                                        </p:cTn>
                                        <p:tgtEl>
                                          <p:spTgt spid="203"/>
                                        </p:tgtEl>
                                        <p:attrNameLst>
                                          <p:attrName>style.visibility</p:attrName>
                                        </p:attrNameLst>
                                      </p:cBhvr>
                                      <p:to>
                                        <p:strVal val="visible"/>
                                      </p:to>
                                    </p:set>
                                  </p:childTnLst>
                                </p:cTn>
                              </p:par>
                            </p:childTnLst>
                          </p:cTn>
                        </p:par>
                        <p:par>
                          <p:cTn id="606" fill="hold" nodeType="afterGroup">
                            <p:stCondLst>
                              <p:cond delay="199000"/>
                            </p:stCondLst>
                            <p:childTnLst>
                              <p:par>
                                <p:cTn id="607" presetID="11" presetClass="entr" presetSubtype="0" fill="hold" grpId="0" nodeType="afterEffect">
                                  <p:stCondLst>
                                    <p:cond delay="0"/>
                                  </p:stCondLst>
                                  <p:childTnLst>
                                    <p:set>
                                      <p:cBhvr>
                                        <p:cTn id="608" dur="1000">
                                          <p:stCondLst>
                                            <p:cond delay="0"/>
                                          </p:stCondLst>
                                        </p:cTn>
                                        <p:tgtEl>
                                          <p:spTgt spid="204"/>
                                        </p:tgtEl>
                                        <p:attrNameLst>
                                          <p:attrName>style.visibility</p:attrName>
                                        </p:attrNameLst>
                                      </p:cBhvr>
                                      <p:to>
                                        <p:strVal val="visible"/>
                                      </p:to>
                                    </p:set>
                                  </p:childTnLst>
                                </p:cTn>
                              </p:par>
                            </p:childTnLst>
                          </p:cTn>
                        </p:par>
                        <p:par>
                          <p:cTn id="609" fill="hold" nodeType="afterGroup">
                            <p:stCondLst>
                              <p:cond delay="200000"/>
                            </p:stCondLst>
                            <p:childTnLst>
                              <p:par>
                                <p:cTn id="610" presetID="11" presetClass="entr" presetSubtype="0" fill="hold" grpId="0" nodeType="afterEffect">
                                  <p:stCondLst>
                                    <p:cond delay="0"/>
                                  </p:stCondLst>
                                  <p:childTnLst>
                                    <p:set>
                                      <p:cBhvr>
                                        <p:cTn id="611" dur="1000">
                                          <p:stCondLst>
                                            <p:cond delay="0"/>
                                          </p:stCondLst>
                                        </p:cTn>
                                        <p:tgtEl>
                                          <p:spTgt spid="205"/>
                                        </p:tgtEl>
                                        <p:attrNameLst>
                                          <p:attrName>style.visibility</p:attrName>
                                        </p:attrNameLst>
                                      </p:cBhvr>
                                      <p:to>
                                        <p:strVal val="visible"/>
                                      </p:to>
                                    </p:set>
                                  </p:childTnLst>
                                </p:cTn>
                              </p:par>
                            </p:childTnLst>
                          </p:cTn>
                        </p:par>
                        <p:par>
                          <p:cTn id="612" fill="hold" nodeType="afterGroup">
                            <p:stCondLst>
                              <p:cond delay="201000"/>
                            </p:stCondLst>
                            <p:childTnLst>
                              <p:par>
                                <p:cTn id="613" presetID="11" presetClass="entr" presetSubtype="0" fill="hold" grpId="0" nodeType="afterEffect">
                                  <p:stCondLst>
                                    <p:cond delay="0"/>
                                  </p:stCondLst>
                                  <p:childTnLst>
                                    <p:set>
                                      <p:cBhvr>
                                        <p:cTn id="614" dur="1000">
                                          <p:stCondLst>
                                            <p:cond delay="0"/>
                                          </p:stCondLst>
                                        </p:cTn>
                                        <p:tgtEl>
                                          <p:spTgt spid="206"/>
                                        </p:tgtEl>
                                        <p:attrNameLst>
                                          <p:attrName>style.visibility</p:attrName>
                                        </p:attrNameLst>
                                      </p:cBhvr>
                                      <p:to>
                                        <p:strVal val="visible"/>
                                      </p:to>
                                    </p:set>
                                  </p:childTnLst>
                                </p:cTn>
                              </p:par>
                            </p:childTnLst>
                          </p:cTn>
                        </p:par>
                        <p:par>
                          <p:cTn id="615" fill="hold" nodeType="afterGroup">
                            <p:stCondLst>
                              <p:cond delay="202000"/>
                            </p:stCondLst>
                            <p:childTnLst>
                              <p:par>
                                <p:cTn id="616" presetID="11" presetClass="entr" presetSubtype="0" fill="hold" grpId="0" nodeType="afterEffect">
                                  <p:stCondLst>
                                    <p:cond delay="0"/>
                                  </p:stCondLst>
                                  <p:childTnLst>
                                    <p:set>
                                      <p:cBhvr>
                                        <p:cTn id="617" dur="1000">
                                          <p:stCondLst>
                                            <p:cond delay="0"/>
                                          </p:stCondLst>
                                        </p:cTn>
                                        <p:tgtEl>
                                          <p:spTgt spid="207"/>
                                        </p:tgtEl>
                                        <p:attrNameLst>
                                          <p:attrName>style.visibility</p:attrName>
                                        </p:attrNameLst>
                                      </p:cBhvr>
                                      <p:to>
                                        <p:strVal val="visible"/>
                                      </p:to>
                                    </p:set>
                                  </p:childTnLst>
                                </p:cTn>
                              </p:par>
                            </p:childTnLst>
                          </p:cTn>
                        </p:par>
                        <p:par>
                          <p:cTn id="618" fill="hold" nodeType="afterGroup">
                            <p:stCondLst>
                              <p:cond delay="203000"/>
                            </p:stCondLst>
                            <p:childTnLst>
                              <p:par>
                                <p:cTn id="619" presetID="11" presetClass="entr" presetSubtype="0" fill="hold" grpId="0" nodeType="afterEffect">
                                  <p:stCondLst>
                                    <p:cond delay="0"/>
                                  </p:stCondLst>
                                  <p:childTnLst>
                                    <p:set>
                                      <p:cBhvr>
                                        <p:cTn id="620" dur="1000">
                                          <p:stCondLst>
                                            <p:cond delay="0"/>
                                          </p:stCondLst>
                                        </p:cTn>
                                        <p:tgtEl>
                                          <p:spTgt spid="208"/>
                                        </p:tgtEl>
                                        <p:attrNameLst>
                                          <p:attrName>style.visibility</p:attrName>
                                        </p:attrNameLst>
                                      </p:cBhvr>
                                      <p:to>
                                        <p:strVal val="visible"/>
                                      </p:to>
                                    </p:set>
                                  </p:childTnLst>
                                </p:cTn>
                              </p:par>
                            </p:childTnLst>
                          </p:cTn>
                        </p:par>
                        <p:par>
                          <p:cTn id="621" fill="hold" nodeType="afterGroup">
                            <p:stCondLst>
                              <p:cond delay="204000"/>
                            </p:stCondLst>
                            <p:childTnLst>
                              <p:par>
                                <p:cTn id="622" presetID="11" presetClass="entr" presetSubtype="0" fill="hold" grpId="0" nodeType="afterEffect">
                                  <p:stCondLst>
                                    <p:cond delay="0"/>
                                  </p:stCondLst>
                                  <p:childTnLst>
                                    <p:set>
                                      <p:cBhvr>
                                        <p:cTn id="623" dur="1000">
                                          <p:stCondLst>
                                            <p:cond delay="0"/>
                                          </p:stCondLst>
                                        </p:cTn>
                                        <p:tgtEl>
                                          <p:spTgt spid="209"/>
                                        </p:tgtEl>
                                        <p:attrNameLst>
                                          <p:attrName>style.visibility</p:attrName>
                                        </p:attrNameLst>
                                      </p:cBhvr>
                                      <p:to>
                                        <p:strVal val="visible"/>
                                      </p:to>
                                    </p:set>
                                  </p:childTnLst>
                                </p:cTn>
                              </p:par>
                            </p:childTnLst>
                          </p:cTn>
                        </p:par>
                        <p:par>
                          <p:cTn id="624" fill="hold" nodeType="afterGroup">
                            <p:stCondLst>
                              <p:cond delay="205000"/>
                            </p:stCondLst>
                            <p:childTnLst>
                              <p:par>
                                <p:cTn id="625" presetID="11" presetClass="entr" presetSubtype="0" fill="hold" grpId="0" nodeType="afterEffect">
                                  <p:stCondLst>
                                    <p:cond delay="0"/>
                                  </p:stCondLst>
                                  <p:childTnLst>
                                    <p:set>
                                      <p:cBhvr>
                                        <p:cTn id="626" dur="1000">
                                          <p:stCondLst>
                                            <p:cond delay="0"/>
                                          </p:stCondLst>
                                        </p:cTn>
                                        <p:tgtEl>
                                          <p:spTgt spid="210"/>
                                        </p:tgtEl>
                                        <p:attrNameLst>
                                          <p:attrName>style.visibility</p:attrName>
                                        </p:attrNameLst>
                                      </p:cBhvr>
                                      <p:to>
                                        <p:strVal val="visible"/>
                                      </p:to>
                                    </p:set>
                                  </p:childTnLst>
                                </p:cTn>
                              </p:par>
                            </p:childTnLst>
                          </p:cTn>
                        </p:par>
                        <p:par>
                          <p:cTn id="627" fill="hold" nodeType="afterGroup">
                            <p:stCondLst>
                              <p:cond delay="206000"/>
                            </p:stCondLst>
                            <p:childTnLst>
                              <p:par>
                                <p:cTn id="628" presetID="11" presetClass="entr" presetSubtype="0" fill="hold" grpId="0" nodeType="afterEffect">
                                  <p:stCondLst>
                                    <p:cond delay="0"/>
                                  </p:stCondLst>
                                  <p:childTnLst>
                                    <p:set>
                                      <p:cBhvr>
                                        <p:cTn id="629" dur="1000">
                                          <p:stCondLst>
                                            <p:cond delay="0"/>
                                          </p:stCondLst>
                                        </p:cTn>
                                        <p:tgtEl>
                                          <p:spTgt spid="211"/>
                                        </p:tgtEl>
                                        <p:attrNameLst>
                                          <p:attrName>style.visibility</p:attrName>
                                        </p:attrNameLst>
                                      </p:cBhvr>
                                      <p:to>
                                        <p:strVal val="visible"/>
                                      </p:to>
                                    </p:set>
                                  </p:childTnLst>
                                </p:cTn>
                              </p:par>
                            </p:childTnLst>
                          </p:cTn>
                        </p:par>
                        <p:par>
                          <p:cTn id="630" fill="hold" nodeType="afterGroup">
                            <p:stCondLst>
                              <p:cond delay="207000"/>
                            </p:stCondLst>
                            <p:childTnLst>
                              <p:par>
                                <p:cTn id="631" presetID="11" presetClass="entr" presetSubtype="0" fill="hold" grpId="0" nodeType="afterEffect">
                                  <p:stCondLst>
                                    <p:cond delay="0"/>
                                  </p:stCondLst>
                                  <p:childTnLst>
                                    <p:set>
                                      <p:cBhvr>
                                        <p:cTn id="632" dur="1000">
                                          <p:stCondLst>
                                            <p:cond delay="0"/>
                                          </p:stCondLst>
                                        </p:cTn>
                                        <p:tgtEl>
                                          <p:spTgt spid="212"/>
                                        </p:tgtEl>
                                        <p:attrNameLst>
                                          <p:attrName>style.visibility</p:attrName>
                                        </p:attrNameLst>
                                      </p:cBhvr>
                                      <p:to>
                                        <p:strVal val="visible"/>
                                      </p:to>
                                    </p:set>
                                  </p:childTnLst>
                                </p:cTn>
                              </p:par>
                            </p:childTnLst>
                          </p:cTn>
                        </p:par>
                        <p:par>
                          <p:cTn id="633" fill="hold" nodeType="afterGroup">
                            <p:stCondLst>
                              <p:cond delay="208000"/>
                            </p:stCondLst>
                            <p:childTnLst>
                              <p:par>
                                <p:cTn id="634" presetID="11" presetClass="entr" presetSubtype="0" fill="hold" grpId="0" nodeType="afterEffect">
                                  <p:stCondLst>
                                    <p:cond delay="0"/>
                                  </p:stCondLst>
                                  <p:childTnLst>
                                    <p:set>
                                      <p:cBhvr>
                                        <p:cTn id="635" dur="1000">
                                          <p:stCondLst>
                                            <p:cond delay="0"/>
                                          </p:stCondLst>
                                        </p:cTn>
                                        <p:tgtEl>
                                          <p:spTgt spid="213"/>
                                        </p:tgtEl>
                                        <p:attrNameLst>
                                          <p:attrName>style.visibility</p:attrName>
                                        </p:attrNameLst>
                                      </p:cBhvr>
                                      <p:to>
                                        <p:strVal val="visible"/>
                                      </p:to>
                                    </p:set>
                                  </p:childTnLst>
                                </p:cTn>
                              </p:par>
                            </p:childTnLst>
                          </p:cTn>
                        </p:par>
                        <p:par>
                          <p:cTn id="636" fill="hold" nodeType="afterGroup">
                            <p:stCondLst>
                              <p:cond delay="209000"/>
                            </p:stCondLst>
                            <p:childTnLst>
                              <p:par>
                                <p:cTn id="637" presetID="11" presetClass="entr" presetSubtype="0" fill="hold" grpId="0" nodeType="afterEffect">
                                  <p:stCondLst>
                                    <p:cond delay="0"/>
                                  </p:stCondLst>
                                  <p:childTnLst>
                                    <p:set>
                                      <p:cBhvr>
                                        <p:cTn id="638" dur="1000">
                                          <p:stCondLst>
                                            <p:cond delay="0"/>
                                          </p:stCondLst>
                                        </p:cTn>
                                        <p:tgtEl>
                                          <p:spTgt spid="214"/>
                                        </p:tgtEl>
                                        <p:attrNameLst>
                                          <p:attrName>style.visibility</p:attrName>
                                        </p:attrNameLst>
                                      </p:cBhvr>
                                      <p:to>
                                        <p:strVal val="visible"/>
                                      </p:to>
                                    </p:set>
                                  </p:childTnLst>
                                </p:cTn>
                              </p:par>
                            </p:childTnLst>
                          </p:cTn>
                        </p:par>
                        <p:par>
                          <p:cTn id="639" fill="hold" nodeType="afterGroup">
                            <p:stCondLst>
                              <p:cond delay="210000"/>
                            </p:stCondLst>
                            <p:childTnLst>
                              <p:par>
                                <p:cTn id="640" presetID="11" presetClass="entr" presetSubtype="0" fill="hold" grpId="0" nodeType="afterEffect">
                                  <p:stCondLst>
                                    <p:cond delay="0"/>
                                  </p:stCondLst>
                                  <p:childTnLst>
                                    <p:set>
                                      <p:cBhvr>
                                        <p:cTn id="641" dur="1000">
                                          <p:stCondLst>
                                            <p:cond delay="0"/>
                                          </p:stCondLst>
                                        </p:cTn>
                                        <p:tgtEl>
                                          <p:spTgt spid="215"/>
                                        </p:tgtEl>
                                        <p:attrNameLst>
                                          <p:attrName>style.visibility</p:attrName>
                                        </p:attrNameLst>
                                      </p:cBhvr>
                                      <p:to>
                                        <p:strVal val="visible"/>
                                      </p:to>
                                    </p:set>
                                  </p:childTnLst>
                                </p:cTn>
                              </p:par>
                            </p:childTnLst>
                          </p:cTn>
                        </p:par>
                        <p:par>
                          <p:cTn id="642" fill="hold" nodeType="afterGroup">
                            <p:stCondLst>
                              <p:cond delay="211000"/>
                            </p:stCondLst>
                            <p:childTnLst>
                              <p:par>
                                <p:cTn id="643" presetID="11" presetClass="entr" presetSubtype="0" fill="hold" grpId="0" nodeType="afterEffect">
                                  <p:stCondLst>
                                    <p:cond delay="0"/>
                                  </p:stCondLst>
                                  <p:childTnLst>
                                    <p:set>
                                      <p:cBhvr>
                                        <p:cTn id="644" dur="1000">
                                          <p:stCondLst>
                                            <p:cond delay="0"/>
                                          </p:stCondLst>
                                        </p:cTn>
                                        <p:tgtEl>
                                          <p:spTgt spid="216"/>
                                        </p:tgtEl>
                                        <p:attrNameLst>
                                          <p:attrName>style.visibility</p:attrName>
                                        </p:attrNameLst>
                                      </p:cBhvr>
                                      <p:to>
                                        <p:strVal val="visible"/>
                                      </p:to>
                                    </p:set>
                                  </p:childTnLst>
                                </p:cTn>
                              </p:par>
                            </p:childTnLst>
                          </p:cTn>
                        </p:par>
                        <p:par>
                          <p:cTn id="645" fill="hold" nodeType="afterGroup">
                            <p:stCondLst>
                              <p:cond delay="212000"/>
                            </p:stCondLst>
                            <p:childTnLst>
                              <p:par>
                                <p:cTn id="646" presetID="11" presetClass="entr" presetSubtype="0" fill="hold" grpId="0" nodeType="afterEffect">
                                  <p:stCondLst>
                                    <p:cond delay="0"/>
                                  </p:stCondLst>
                                  <p:childTnLst>
                                    <p:set>
                                      <p:cBhvr>
                                        <p:cTn id="647" dur="1000">
                                          <p:stCondLst>
                                            <p:cond delay="0"/>
                                          </p:stCondLst>
                                        </p:cTn>
                                        <p:tgtEl>
                                          <p:spTgt spid="217"/>
                                        </p:tgtEl>
                                        <p:attrNameLst>
                                          <p:attrName>style.visibility</p:attrName>
                                        </p:attrNameLst>
                                      </p:cBhvr>
                                      <p:to>
                                        <p:strVal val="visible"/>
                                      </p:to>
                                    </p:set>
                                  </p:childTnLst>
                                </p:cTn>
                              </p:par>
                            </p:childTnLst>
                          </p:cTn>
                        </p:par>
                        <p:par>
                          <p:cTn id="648" fill="hold" nodeType="afterGroup">
                            <p:stCondLst>
                              <p:cond delay="213000"/>
                            </p:stCondLst>
                            <p:childTnLst>
                              <p:par>
                                <p:cTn id="649" presetID="11" presetClass="entr" presetSubtype="0" fill="hold" grpId="0" nodeType="afterEffect">
                                  <p:stCondLst>
                                    <p:cond delay="0"/>
                                  </p:stCondLst>
                                  <p:childTnLst>
                                    <p:set>
                                      <p:cBhvr>
                                        <p:cTn id="650" dur="1000">
                                          <p:stCondLst>
                                            <p:cond delay="0"/>
                                          </p:stCondLst>
                                        </p:cTn>
                                        <p:tgtEl>
                                          <p:spTgt spid="218"/>
                                        </p:tgtEl>
                                        <p:attrNameLst>
                                          <p:attrName>style.visibility</p:attrName>
                                        </p:attrNameLst>
                                      </p:cBhvr>
                                      <p:to>
                                        <p:strVal val="visible"/>
                                      </p:to>
                                    </p:set>
                                  </p:childTnLst>
                                </p:cTn>
                              </p:par>
                            </p:childTnLst>
                          </p:cTn>
                        </p:par>
                        <p:par>
                          <p:cTn id="651" fill="hold" nodeType="afterGroup">
                            <p:stCondLst>
                              <p:cond delay="214000"/>
                            </p:stCondLst>
                            <p:childTnLst>
                              <p:par>
                                <p:cTn id="652" presetID="11" presetClass="entr" presetSubtype="0" fill="hold" grpId="0" nodeType="afterEffect">
                                  <p:stCondLst>
                                    <p:cond delay="0"/>
                                  </p:stCondLst>
                                  <p:childTnLst>
                                    <p:set>
                                      <p:cBhvr>
                                        <p:cTn id="653" dur="1000">
                                          <p:stCondLst>
                                            <p:cond delay="0"/>
                                          </p:stCondLst>
                                        </p:cTn>
                                        <p:tgtEl>
                                          <p:spTgt spid="219"/>
                                        </p:tgtEl>
                                        <p:attrNameLst>
                                          <p:attrName>style.visibility</p:attrName>
                                        </p:attrNameLst>
                                      </p:cBhvr>
                                      <p:to>
                                        <p:strVal val="visible"/>
                                      </p:to>
                                    </p:set>
                                  </p:childTnLst>
                                </p:cTn>
                              </p:par>
                            </p:childTnLst>
                          </p:cTn>
                        </p:par>
                        <p:par>
                          <p:cTn id="654" fill="hold" nodeType="afterGroup">
                            <p:stCondLst>
                              <p:cond delay="215000"/>
                            </p:stCondLst>
                            <p:childTnLst>
                              <p:par>
                                <p:cTn id="655" presetID="11" presetClass="entr" presetSubtype="0" fill="hold" grpId="0" nodeType="afterEffect">
                                  <p:stCondLst>
                                    <p:cond delay="0"/>
                                  </p:stCondLst>
                                  <p:childTnLst>
                                    <p:set>
                                      <p:cBhvr>
                                        <p:cTn id="656" dur="1000">
                                          <p:stCondLst>
                                            <p:cond delay="0"/>
                                          </p:stCondLst>
                                        </p:cTn>
                                        <p:tgtEl>
                                          <p:spTgt spid="220"/>
                                        </p:tgtEl>
                                        <p:attrNameLst>
                                          <p:attrName>style.visibility</p:attrName>
                                        </p:attrNameLst>
                                      </p:cBhvr>
                                      <p:to>
                                        <p:strVal val="visible"/>
                                      </p:to>
                                    </p:set>
                                  </p:childTnLst>
                                </p:cTn>
                              </p:par>
                            </p:childTnLst>
                          </p:cTn>
                        </p:par>
                        <p:par>
                          <p:cTn id="657" fill="hold" nodeType="afterGroup">
                            <p:stCondLst>
                              <p:cond delay="216000"/>
                            </p:stCondLst>
                            <p:childTnLst>
                              <p:par>
                                <p:cTn id="658" presetID="11" presetClass="entr" presetSubtype="0" fill="hold" grpId="0" nodeType="afterEffect">
                                  <p:stCondLst>
                                    <p:cond delay="0"/>
                                  </p:stCondLst>
                                  <p:childTnLst>
                                    <p:set>
                                      <p:cBhvr>
                                        <p:cTn id="659" dur="1000">
                                          <p:stCondLst>
                                            <p:cond delay="0"/>
                                          </p:stCondLst>
                                        </p:cTn>
                                        <p:tgtEl>
                                          <p:spTgt spid="221"/>
                                        </p:tgtEl>
                                        <p:attrNameLst>
                                          <p:attrName>style.visibility</p:attrName>
                                        </p:attrNameLst>
                                      </p:cBhvr>
                                      <p:to>
                                        <p:strVal val="visible"/>
                                      </p:to>
                                    </p:set>
                                  </p:childTnLst>
                                </p:cTn>
                              </p:par>
                            </p:childTnLst>
                          </p:cTn>
                        </p:par>
                        <p:par>
                          <p:cTn id="660" fill="hold" nodeType="afterGroup">
                            <p:stCondLst>
                              <p:cond delay="217000"/>
                            </p:stCondLst>
                            <p:childTnLst>
                              <p:par>
                                <p:cTn id="661" presetID="11" presetClass="entr" presetSubtype="0" fill="hold" grpId="0" nodeType="afterEffect">
                                  <p:stCondLst>
                                    <p:cond delay="0"/>
                                  </p:stCondLst>
                                  <p:childTnLst>
                                    <p:set>
                                      <p:cBhvr>
                                        <p:cTn id="662" dur="1000">
                                          <p:stCondLst>
                                            <p:cond delay="0"/>
                                          </p:stCondLst>
                                        </p:cTn>
                                        <p:tgtEl>
                                          <p:spTgt spid="222"/>
                                        </p:tgtEl>
                                        <p:attrNameLst>
                                          <p:attrName>style.visibility</p:attrName>
                                        </p:attrNameLst>
                                      </p:cBhvr>
                                      <p:to>
                                        <p:strVal val="visible"/>
                                      </p:to>
                                    </p:set>
                                  </p:childTnLst>
                                </p:cTn>
                              </p:par>
                            </p:childTnLst>
                          </p:cTn>
                        </p:par>
                        <p:par>
                          <p:cTn id="663" fill="hold" nodeType="afterGroup">
                            <p:stCondLst>
                              <p:cond delay="218000"/>
                            </p:stCondLst>
                            <p:childTnLst>
                              <p:par>
                                <p:cTn id="664" presetID="11" presetClass="entr" presetSubtype="0" fill="hold" grpId="0" nodeType="afterEffect">
                                  <p:stCondLst>
                                    <p:cond delay="0"/>
                                  </p:stCondLst>
                                  <p:childTnLst>
                                    <p:set>
                                      <p:cBhvr>
                                        <p:cTn id="665" dur="1000">
                                          <p:stCondLst>
                                            <p:cond delay="0"/>
                                          </p:stCondLst>
                                        </p:cTn>
                                        <p:tgtEl>
                                          <p:spTgt spid="223"/>
                                        </p:tgtEl>
                                        <p:attrNameLst>
                                          <p:attrName>style.visibility</p:attrName>
                                        </p:attrNameLst>
                                      </p:cBhvr>
                                      <p:to>
                                        <p:strVal val="visible"/>
                                      </p:to>
                                    </p:set>
                                  </p:childTnLst>
                                </p:cTn>
                              </p:par>
                            </p:childTnLst>
                          </p:cTn>
                        </p:par>
                        <p:par>
                          <p:cTn id="666" fill="hold" nodeType="afterGroup">
                            <p:stCondLst>
                              <p:cond delay="219000"/>
                            </p:stCondLst>
                            <p:childTnLst>
                              <p:par>
                                <p:cTn id="667" presetID="11" presetClass="entr" presetSubtype="0" fill="hold" grpId="0" nodeType="afterEffect">
                                  <p:stCondLst>
                                    <p:cond delay="0"/>
                                  </p:stCondLst>
                                  <p:childTnLst>
                                    <p:set>
                                      <p:cBhvr>
                                        <p:cTn id="668" dur="1000">
                                          <p:stCondLst>
                                            <p:cond delay="0"/>
                                          </p:stCondLst>
                                        </p:cTn>
                                        <p:tgtEl>
                                          <p:spTgt spid="224"/>
                                        </p:tgtEl>
                                        <p:attrNameLst>
                                          <p:attrName>style.visibility</p:attrName>
                                        </p:attrNameLst>
                                      </p:cBhvr>
                                      <p:to>
                                        <p:strVal val="visible"/>
                                      </p:to>
                                    </p:set>
                                  </p:childTnLst>
                                </p:cTn>
                              </p:par>
                            </p:childTnLst>
                          </p:cTn>
                        </p:par>
                        <p:par>
                          <p:cTn id="669" fill="hold" nodeType="afterGroup">
                            <p:stCondLst>
                              <p:cond delay="220000"/>
                            </p:stCondLst>
                            <p:childTnLst>
                              <p:par>
                                <p:cTn id="670" presetID="11" presetClass="entr" presetSubtype="0" fill="hold" grpId="0" nodeType="afterEffect">
                                  <p:stCondLst>
                                    <p:cond delay="0"/>
                                  </p:stCondLst>
                                  <p:childTnLst>
                                    <p:set>
                                      <p:cBhvr>
                                        <p:cTn id="671" dur="1000">
                                          <p:stCondLst>
                                            <p:cond delay="0"/>
                                          </p:stCondLst>
                                        </p:cTn>
                                        <p:tgtEl>
                                          <p:spTgt spid="225"/>
                                        </p:tgtEl>
                                        <p:attrNameLst>
                                          <p:attrName>style.visibility</p:attrName>
                                        </p:attrNameLst>
                                      </p:cBhvr>
                                      <p:to>
                                        <p:strVal val="visible"/>
                                      </p:to>
                                    </p:set>
                                  </p:childTnLst>
                                </p:cTn>
                              </p:par>
                            </p:childTnLst>
                          </p:cTn>
                        </p:par>
                        <p:par>
                          <p:cTn id="672" fill="hold" nodeType="afterGroup">
                            <p:stCondLst>
                              <p:cond delay="221000"/>
                            </p:stCondLst>
                            <p:childTnLst>
                              <p:par>
                                <p:cTn id="673" presetID="11" presetClass="entr" presetSubtype="0" fill="hold" grpId="0" nodeType="afterEffect">
                                  <p:stCondLst>
                                    <p:cond delay="0"/>
                                  </p:stCondLst>
                                  <p:childTnLst>
                                    <p:set>
                                      <p:cBhvr>
                                        <p:cTn id="674" dur="1000">
                                          <p:stCondLst>
                                            <p:cond delay="0"/>
                                          </p:stCondLst>
                                        </p:cTn>
                                        <p:tgtEl>
                                          <p:spTgt spid="226"/>
                                        </p:tgtEl>
                                        <p:attrNameLst>
                                          <p:attrName>style.visibility</p:attrName>
                                        </p:attrNameLst>
                                      </p:cBhvr>
                                      <p:to>
                                        <p:strVal val="visible"/>
                                      </p:to>
                                    </p:set>
                                  </p:childTnLst>
                                </p:cTn>
                              </p:par>
                            </p:childTnLst>
                          </p:cTn>
                        </p:par>
                        <p:par>
                          <p:cTn id="675" fill="hold" nodeType="afterGroup">
                            <p:stCondLst>
                              <p:cond delay="222000"/>
                            </p:stCondLst>
                            <p:childTnLst>
                              <p:par>
                                <p:cTn id="676" presetID="11" presetClass="entr" presetSubtype="0" fill="hold" grpId="0" nodeType="afterEffect">
                                  <p:stCondLst>
                                    <p:cond delay="0"/>
                                  </p:stCondLst>
                                  <p:childTnLst>
                                    <p:set>
                                      <p:cBhvr>
                                        <p:cTn id="677" dur="1000">
                                          <p:stCondLst>
                                            <p:cond delay="0"/>
                                          </p:stCondLst>
                                        </p:cTn>
                                        <p:tgtEl>
                                          <p:spTgt spid="227"/>
                                        </p:tgtEl>
                                        <p:attrNameLst>
                                          <p:attrName>style.visibility</p:attrName>
                                        </p:attrNameLst>
                                      </p:cBhvr>
                                      <p:to>
                                        <p:strVal val="visible"/>
                                      </p:to>
                                    </p:set>
                                  </p:childTnLst>
                                </p:cTn>
                              </p:par>
                            </p:childTnLst>
                          </p:cTn>
                        </p:par>
                        <p:par>
                          <p:cTn id="678" fill="hold" nodeType="afterGroup">
                            <p:stCondLst>
                              <p:cond delay="223000"/>
                            </p:stCondLst>
                            <p:childTnLst>
                              <p:par>
                                <p:cTn id="679" presetID="11" presetClass="entr" presetSubtype="0" fill="hold" grpId="0" nodeType="afterEffect">
                                  <p:stCondLst>
                                    <p:cond delay="0"/>
                                  </p:stCondLst>
                                  <p:childTnLst>
                                    <p:set>
                                      <p:cBhvr>
                                        <p:cTn id="680" dur="1000">
                                          <p:stCondLst>
                                            <p:cond delay="0"/>
                                          </p:stCondLst>
                                        </p:cTn>
                                        <p:tgtEl>
                                          <p:spTgt spid="228"/>
                                        </p:tgtEl>
                                        <p:attrNameLst>
                                          <p:attrName>style.visibility</p:attrName>
                                        </p:attrNameLst>
                                      </p:cBhvr>
                                      <p:to>
                                        <p:strVal val="visible"/>
                                      </p:to>
                                    </p:set>
                                  </p:childTnLst>
                                </p:cTn>
                              </p:par>
                            </p:childTnLst>
                          </p:cTn>
                        </p:par>
                        <p:par>
                          <p:cTn id="681" fill="hold" nodeType="afterGroup">
                            <p:stCondLst>
                              <p:cond delay="224000"/>
                            </p:stCondLst>
                            <p:childTnLst>
                              <p:par>
                                <p:cTn id="682" presetID="11" presetClass="entr" presetSubtype="0" fill="hold" grpId="0" nodeType="afterEffect">
                                  <p:stCondLst>
                                    <p:cond delay="0"/>
                                  </p:stCondLst>
                                  <p:childTnLst>
                                    <p:set>
                                      <p:cBhvr>
                                        <p:cTn id="683" dur="1000">
                                          <p:stCondLst>
                                            <p:cond delay="0"/>
                                          </p:stCondLst>
                                        </p:cTn>
                                        <p:tgtEl>
                                          <p:spTgt spid="229"/>
                                        </p:tgtEl>
                                        <p:attrNameLst>
                                          <p:attrName>style.visibility</p:attrName>
                                        </p:attrNameLst>
                                      </p:cBhvr>
                                      <p:to>
                                        <p:strVal val="visible"/>
                                      </p:to>
                                    </p:set>
                                  </p:childTnLst>
                                </p:cTn>
                              </p:par>
                            </p:childTnLst>
                          </p:cTn>
                        </p:par>
                        <p:par>
                          <p:cTn id="684" fill="hold" nodeType="afterGroup">
                            <p:stCondLst>
                              <p:cond delay="225000"/>
                            </p:stCondLst>
                            <p:childTnLst>
                              <p:par>
                                <p:cTn id="685" presetID="11" presetClass="entr" presetSubtype="0" fill="hold" grpId="0" nodeType="afterEffect">
                                  <p:stCondLst>
                                    <p:cond delay="0"/>
                                  </p:stCondLst>
                                  <p:childTnLst>
                                    <p:set>
                                      <p:cBhvr>
                                        <p:cTn id="686" dur="1000">
                                          <p:stCondLst>
                                            <p:cond delay="0"/>
                                          </p:stCondLst>
                                        </p:cTn>
                                        <p:tgtEl>
                                          <p:spTgt spid="230"/>
                                        </p:tgtEl>
                                        <p:attrNameLst>
                                          <p:attrName>style.visibility</p:attrName>
                                        </p:attrNameLst>
                                      </p:cBhvr>
                                      <p:to>
                                        <p:strVal val="visible"/>
                                      </p:to>
                                    </p:set>
                                  </p:childTnLst>
                                </p:cTn>
                              </p:par>
                            </p:childTnLst>
                          </p:cTn>
                        </p:par>
                        <p:par>
                          <p:cTn id="687" fill="hold" nodeType="afterGroup">
                            <p:stCondLst>
                              <p:cond delay="226000"/>
                            </p:stCondLst>
                            <p:childTnLst>
                              <p:par>
                                <p:cTn id="688" presetID="11" presetClass="entr" presetSubtype="0" fill="hold" grpId="0" nodeType="afterEffect">
                                  <p:stCondLst>
                                    <p:cond delay="0"/>
                                  </p:stCondLst>
                                  <p:childTnLst>
                                    <p:set>
                                      <p:cBhvr>
                                        <p:cTn id="689" dur="1000">
                                          <p:stCondLst>
                                            <p:cond delay="0"/>
                                          </p:stCondLst>
                                        </p:cTn>
                                        <p:tgtEl>
                                          <p:spTgt spid="231"/>
                                        </p:tgtEl>
                                        <p:attrNameLst>
                                          <p:attrName>style.visibility</p:attrName>
                                        </p:attrNameLst>
                                      </p:cBhvr>
                                      <p:to>
                                        <p:strVal val="visible"/>
                                      </p:to>
                                    </p:set>
                                  </p:childTnLst>
                                </p:cTn>
                              </p:par>
                            </p:childTnLst>
                          </p:cTn>
                        </p:par>
                        <p:par>
                          <p:cTn id="690" fill="hold" nodeType="afterGroup">
                            <p:stCondLst>
                              <p:cond delay="227000"/>
                            </p:stCondLst>
                            <p:childTnLst>
                              <p:par>
                                <p:cTn id="691" presetID="11" presetClass="entr" presetSubtype="0" fill="hold" grpId="0" nodeType="afterEffect">
                                  <p:stCondLst>
                                    <p:cond delay="0"/>
                                  </p:stCondLst>
                                  <p:childTnLst>
                                    <p:set>
                                      <p:cBhvr>
                                        <p:cTn id="692" dur="1000">
                                          <p:stCondLst>
                                            <p:cond delay="0"/>
                                          </p:stCondLst>
                                        </p:cTn>
                                        <p:tgtEl>
                                          <p:spTgt spid="232"/>
                                        </p:tgtEl>
                                        <p:attrNameLst>
                                          <p:attrName>style.visibility</p:attrName>
                                        </p:attrNameLst>
                                      </p:cBhvr>
                                      <p:to>
                                        <p:strVal val="visible"/>
                                      </p:to>
                                    </p:set>
                                  </p:childTnLst>
                                </p:cTn>
                              </p:par>
                            </p:childTnLst>
                          </p:cTn>
                        </p:par>
                        <p:par>
                          <p:cTn id="693" fill="hold" nodeType="afterGroup">
                            <p:stCondLst>
                              <p:cond delay="228000"/>
                            </p:stCondLst>
                            <p:childTnLst>
                              <p:par>
                                <p:cTn id="694" presetID="11" presetClass="entr" presetSubtype="0" fill="hold" grpId="0" nodeType="afterEffect">
                                  <p:stCondLst>
                                    <p:cond delay="0"/>
                                  </p:stCondLst>
                                  <p:childTnLst>
                                    <p:set>
                                      <p:cBhvr>
                                        <p:cTn id="695" dur="1000">
                                          <p:stCondLst>
                                            <p:cond delay="0"/>
                                          </p:stCondLst>
                                        </p:cTn>
                                        <p:tgtEl>
                                          <p:spTgt spid="233"/>
                                        </p:tgtEl>
                                        <p:attrNameLst>
                                          <p:attrName>style.visibility</p:attrName>
                                        </p:attrNameLst>
                                      </p:cBhvr>
                                      <p:to>
                                        <p:strVal val="visible"/>
                                      </p:to>
                                    </p:set>
                                  </p:childTnLst>
                                </p:cTn>
                              </p:par>
                            </p:childTnLst>
                          </p:cTn>
                        </p:par>
                        <p:par>
                          <p:cTn id="696" fill="hold" nodeType="afterGroup">
                            <p:stCondLst>
                              <p:cond delay="229000"/>
                            </p:stCondLst>
                            <p:childTnLst>
                              <p:par>
                                <p:cTn id="697" presetID="11" presetClass="entr" presetSubtype="0" fill="hold" grpId="0" nodeType="afterEffect">
                                  <p:stCondLst>
                                    <p:cond delay="0"/>
                                  </p:stCondLst>
                                  <p:childTnLst>
                                    <p:set>
                                      <p:cBhvr>
                                        <p:cTn id="698" dur="1000">
                                          <p:stCondLst>
                                            <p:cond delay="0"/>
                                          </p:stCondLst>
                                        </p:cTn>
                                        <p:tgtEl>
                                          <p:spTgt spid="234"/>
                                        </p:tgtEl>
                                        <p:attrNameLst>
                                          <p:attrName>style.visibility</p:attrName>
                                        </p:attrNameLst>
                                      </p:cBhvr>
                                      <p:to>
                                        <p:strVal val="visible"/>
                                      </p:to>
                                    </p:set>
                                  </p:childTnLst>
                                </p:cTn>
                              </p:par>
                            </p:childTnLst>
                          </p:cTn>
                        </p:par>
                        <p:par>
                          <p:cTn id="699" fill="hold" nodeType="afterGroup">
                            <p:stCondLst>
                              <p:cond delay="230000"/>
                            </p:stCondLst>
                            <p:childTnLst>
                              <p:par>
                                <p:cTn id="700" presetID="11" presetClass="entr" presetSubtype="0" fill="hold" grpId="0" nodeType="afterEffect">
                                  <p:stCondLst>
                                    <p:cond delay="0"/>
                                  </p:stCondLst>
                                  <p:childTnLst>
                                    <p:set>
                                      <p:cBhvr>
                                        <p:cTn id="701" dur="1000">
                                          <p:stCondLst>
                                            <p:cond delay="0"/>
                                          </p:stCondLst>
                                        </p:cTn>
                                        <p:tgtEl>
                                          <p:spTgt spid="235"/>
                                        </p:tgtEl>
                                        <p:attrNameLst>
                                          <p:attrName>style.visibility</p:attrName>
                                        </p:attrNameLst>
                                      </p:cBhvr>
                                      <p:to>
                                        <p:strVal val="visible"/>
                                      </p:to>
                                    </p:set>
                                  </p:childTnLst>
                                </p:cTn>
                              </p:par>
                            </p:childTnLst>
                          </p:cTn>
                        </p:par>
                        <p:par>
                          <p:cTn id="702" fill="hold" nodeType="afterGroup">
                            <p:stCondLst>
                              <p:cond delay="231000"/>
                            </p:stCondLst>
                            <p:childTnLst>
                              <p:par>
                                <p:cTn id="703" presetID="11" presetClass="entr" presetSubtype="0" fill="hold" grpId="0" nodeType="afterEffect">
                                  <p:stCondLst>
                                    <p:cond delay="0"/>
                                  </p:stCondLst>
                                  <p:childTnLst>
                                    <p:set>
                                      <p:cBhvr>
                                        <p:cTn id="704" dur="1000">
                                          <p:stCondLst>
                                            <p:cond delay="0"/>
                                          </p:stCondLst>
                                        </p:cTn>
                                        <p:tgtEl>
                                          <p:spTgt spid="236"/>
                                        </p:tgtEl>
                                        <p:attrNameLst>
                                          <p:attrName>style.visibility</p:attrName>
                                        </p:attrNameLst>
                                      </p:cBhvr>
                                      <p:to>
                                        <p:strVal val="visible"/>
                                      </p:to>
                                    </p:set>
                                  </p:childTnLst>
                                </p:cTn>
                              </p:par>
                            </p:childTnLst>
                          </p:cTn>
                        </p:par>
                        <p:par>
                          <p:cTn id="705" fill="hold" nodeType="afterGroup">
                            <p:stCondLst>
                              <p:cond delay="232000"/>
                            </p:stCondLst>
                            <p:childTnLst>
                              <p:par>
                                <p:cTn id="706" presetID="11" presetClass="entr" presetSubtype="0" fill="hold" grpId="0" nodeType="afterEffect">
                                  <p:stCondLst>
                                    <p:cond delay="0"/>
                                  </p:stCondLst>
                                  <p:childTnLst>
                                    <p:set>
                                      <p:cBhvr>
                                        <p:cTn id="707" dur="1000">
                                          <p:stCondLst>
                                            <p:cond delay="0"/>
                                          </p:stCondLst>
                                        </p:cTn>
                                        <p:tgtEl>
                                          <p:spTgt spid="237"/>
                                        </p:tgtEl>
                                        <p:attrNameLst>
                                          <p:attrName>style.visibility</p:attrName>
                                        </p:attrNameLst>
                                      </p:cBhvr>
                                      <p:to>
                                        <p:strVal val="visible"/>
                                      </p:to>
                                    </p:set>
                                  </p:childTnLst>
                                </p:cTn>
                              </p:par>
                            </p:childTnLst>
                          </p:cTn>
                        </p:par>
                        <p:par>
                          <p:cTn id="708" fill="hold" nodeType="afterGroup">
                            <p:stCondLst>
                              <p:cond delay="233000"/>
                            </p:stCondLst>
                            <p:childTnLst>
                              <p:par>
                                <p:cTn id="709" presetID="11" presetClass="entr" presetSubtype="0" fill="hold" grpId="0" nodeType="afterEffect">
                                  <p:stCondLst>
                                    <p:cond delay="0"/>
                                  </p:stCondLst>
                                  <p:childTnLst>
                                    <p:set>
                                      <p:cBhvr>
                                        <p:cTn id="710" dur="1000">
                                          <p:stCondLst>
                                            <p:cond delay="0"/>
                                          </p:stCondLst>
                                        </p:cTn>
                                        <p:tgtEl>
                                          <p:spTgt spid="238"/>
                                        </p:tgtEl>
                                        <p:attrNameLst>
                                          <p:attrName>style.visibility</p:attrName>
                                        </p:attrNameLst>
                                      </p:cBhvr>
                                      <p:to>
                                        <p:strVal val="visible"/>
                                      </p:to>
                                    </p:set>
                                  </p:childTnLst>
                                </p:cTn>
                              </p:par>
                            </p:childTnLst>
                          </p:cTn>
                        </p:par>
                        <p:par>
                          <p:cTn id="711" fill="hold" nodeType="afterGroup">
                            <p:stCondLst>
                              <p:cond delay="234000"/>
                            </p:stCondLst>
                            <p:childTnLst>
                              <p:par>
                                <p:cTn id="712" presetID="11" presetClass="entr" presetSubtype="0" fill="hold" grpId="0" nodeType="afterEffect">
                                  <p:stCondLst>
                                    <p:cond delay="0"/>
                                  </p:stCondLst>
                                  <p:childTnLst>
                                    <p:set>
                                      <p:cBhvr>
                                        <p:cTn id="713" dur="1000">
                                          <p:stCondLst>
                                            <p:cond delay="0"/>
                                          </p:stCondLst>
                                        </p:cTn>
                                        <p:tgtEl>
                                          <p:spTgt spid="239"/>
                                        </p:tgtEl>
                                        <p:attrNameLst>
                                          <p:attrName>style.visibility</p:attrName>
                                        </p:attrNameLst>
                                      </p:cBhvr>
                                      <p:to>
                                        <p:strVal val="visible"/>
                                      </p:to>
                                    </p:set>
                                  </p:childTnLst>
                                </p:cTn>
                              </p:par>
                            </p:childTnLst>
                          </p:cTn>
                        </p:par>
                        <p:par>
                          <p:cTn id="714" fill="hold" nodeType="afterGroup">
                            <p:stCondLst>
                              <p:cond delay="235000"/>
                            </p:stCondLst>
                            <p:childTnLst>
                              <p:par>
                                <p:cTn id="715" presetID="11" presetClass="entr" presetSubtype="0" fill="hold" grpId="0" nodeType="afterEffect">
                                  <p:stCondLst>
                                    <p:cond delay="0"/>
                                  </p:stCondLst>
                                  <p:childTnLst>
                                    <p:set>
                                      <p:cBhvr>
                                        <p:cTn id="716" dur="1000">
                                          <p:stCondLst>
                                            <p:cond delay="0"/>
                                          </p:stCondLst>
                                        </p:cTn>
                                        <p:tgtEl>
                                          <p:spTgt spid="240"/>
                                        </p:tgtEl>
                                        <p:attrNameLst>
                                          <p:attrName>style.visibility</p:attrName>
                                        </p:attrNameLst>
                                      </p:cBhvr>
                                      <p:to>
                                        <p:strVal val="visible"/>
                                      </p:to>
                                    </p:set>
                                  </p:childTnLst>
                                </p:cTn>
                              </p:par>
                            </p:childTnLst>
                          </p:cTn>
                        </p:par>
                        <p:par>
                          <p:cTn id="717" fill="hold" nodeType="afterGroup">
                            <p:stCondLst>
                              <p:cond delay="236000"/>
                            </p:stCondLst>
                            <p:childTnLst>
                              <p:par>
                                <p:cTn id="718" presetID="11" presetClass="entr" presetSubtype="0" fill="hold" grpId="0" nodeType="afterEffect">
                                  <p:stCondLst>
                                    <p:cond delay="0"/>
                                  </p:stCondLst>
                                  <p:childTnLst>
                                    <p:set>
                                      <p:cBhvr>
                                        <p:cTn id="719" dur="1000">
                                          <p:stCondLst>
                                            <p:cond delay="0"/>
                                          </p:stCondLst>
                                        </p:cTn>
                                        <p:tgtEl>
                                          <p:spTgt spid="241"/>
                                        </p:tgtEl>
                                        <p:attrNameLst>
                                          <p:attrName>style.visibility</p:attrName>
                                        </p:attrNameLst>
                                      </p:cBhvr>
                                      <p:to>
                                        <p:strVal val="visible"/>
                                      </p:to>
                                    </p:set>
                                  </p:childTnLst>
                                </p:cTn>
                              </p:par>
                            </p:childTnLst>
                          </p:cTn>
                        </p:par>
                        <p:par>
                          <p:cTn id="720" fill="hold" nodeType="afterGroup">
                            <p:stCondLst>
                              <p:cond delay="237000"/>
                            </p:stCondLst>
                            <p:childTnLst>
                              <p:par>
                                <p:cTn id="721" presetID="11" presetClass="entr" presetSubtype="0" fill="hold" grpId="0" nodeType="afterEffect">
                                  <p:stCondLst>
                                    <p:cond delay="0"/>
                                  </p:stCondLst>
                                  <p:childTnLst>
                                    <p:set>
                                      <p:cBhvr>
                                        <p:cTn id="722" dur="1000">
                                          <p:stCondLst>
                                            <p:cond delay="0"/>
                                          </p:stCondLst>
                                        </p:cTn>
                                        <p:tgtEl>
                                          <p:spTgt spid="242"/>
                                        </p:tgtEl>
                                        <p:attrNameLst>
                                          <p:attrName>style.visibility</p:attrName>
                                        </p:attrNameLst>
                                      </p:cBhvr>
                                      <p:to>
                                        <p:strVal val="visible"/>
                                      </p:to>
                                    </p:set>
                                  </p:childTnLst>
                                </p:cTn>
                              </p:par>
                            </p:childTnLst>
                          </p:cTn>
                        </p:par>
                        <p:par>
                          <p:cTn id="723" fill="hold" nodeType="afterGroup">
                            <p:stCondLst>
                              <p:cond delay="238000"/>
                            </p:stCondLst>
                            <p:childTnLst>
                              <p:par>
                                <p:cTn id="724" presetID="11" presetClass="entr" presetSubtype="0" fill="hold" grpId="0" nodeType="afterEffect">
                                  <p:stCondLst>
                                    <p:cond delay="0"/>
                                  </p:stCondLst>
                                  <p:childTnLst>
                                    <p:set>
                                      <p:cBhvr>
                                        <p:cTn id="725" dur="1000">
                                          <p:stCondLst>
                                            <p:cond delay="0"/>
                                          </p:stCondLst>
                                        </p:cTn>
                                        <p:tgtEl>
                                          <p:spTgt spid="243"/>
                                        </p:tgtEl>
                                        <p:attrNameLst>
                                          <p:attrName>style.visibility</p:attrName>
                                        </p:attrNameLst>
                                      </p:cBhvr>
                                      <p:to>
                                        <p:strVal val="visible"/>
                                      </p:to>
                                    </p:set>
                                  </p:childTnLst>
                                </p:cTn>
                              </p:par>
                            </p:childTnLst>
                          </p:cTn>
                        </p:par>
                        <p:par>
                          <p:cTn id="726" fill="hold" nodeType="afterGroup">
                            <p:stCondLst>
                              <p:cond delay="239000"/>
                            </p:stCondLst>
                            <p:childTnLst>
                              <p:par>
                                <p:cTn id="727" presetID="11" presetClass="entr" presetSubtype="0" fill="hold" grpId="0" nodeType="afterEffect">
                                  <p:stCondLst>
                                    <p:cond delay="0"/>
                                  </p:stCondLst>
                                  <p:childTnLst>
                                    <p:set>
                                      <p:cBhvr>
                                        <p:cTn id="728" dur="1000">
                                          <p:stCondLst>
                                            <p:cond delay="0"/>
                                          </p:stCondLst>
                                        </p:cTn>
                                        <p:tgtEl>
                                          <p:spTgt spid="244"/>
                                        </p:tgtEl>
                                        <p:attrNameLst>
                                          <p:attrName>style.visibility</p:attrName>
                                        </p:attrNameLst>
                                      </p:cBhvr>
                                      <p:to>
                                        <p:strVal val="visible"/>
                                      </p:to>
                                    </p:set>
                                  </p:childTnLst>
                                </p:cTn>
                              </p:par>
                            </p:childTnLst>
                          </p:cTn>
                        </p:par>
                        <p:par>
                          <p:cTn id="729" fill="hold" nodeType="afterGroup">
                            <p:stCondLst>
                              <p:cond delay="240000"/>
                            </p:stCondLst>
                            <p:childTnLst>
                              <p:par>
                                <p:cTn id="730" presetID="11" presetClass="entr" presetSubtype="0" fill="hold" grpId="0" nodeType="afterEffect">
                                  <p:stCondLst>
                                    <p:cond delay="0"/>
                                  </p:stCondLst>
                                  <p:childTnLst>
                                    <p:set>
                                      <p:cBhvr>
                                        <p:cTn id="731" dur="1000">
                                          <p:stCondLst>
                                            <p:cond delay="0"/>
                                          </p:stCondLst>
                                        </p:cTn>
                                        <p:tgtEl>
                                          <p:spTgt spid="245"/>
                                        </p:tgtEl>
                                        <p:attrNameLst>
                                          <p:attrName>style.visibility</p:attrName>
                                        </p:attrNameLst>
                                      </p:cBhvr>
                                      <p:to>
                                        <p:strVal val="visible"/>
                                      </p:to>
                                    </p:set>
                                  </p:childTnLst>
                                </p:cTn>
                              </p:par>
                            </p:childTnLst>
                          </p:cTn>
                        </p:par>
                        <p:par>
                          <p:cTn id="732" fill="hold" nodeType="afterGroup">
                            <p:stCondLst>
                              <p:cond delay="241000"/>
                            </p:stCondLst>
                            <p:childTnLst>
                              <p:par>
                                <p:cTn id="733" presetID="11" presetClass="entr" presetSubtype="0" fill="hold" grpId="0" nodeType="afterEffect">
                                  <p:stCondLst>
                                    <p:cond delay="0"/>
                                  </p:stCondLst>
                                  <p:childTnLst>
                                    <p:set>
                                      <p:cBhvr>
                                        <p:cTn id="734" dur="1000">
                                          <p:stCondLst>
                                            <p:cond delay="0"/>
                                          </p:stCondLst>
                                        </p:cTn>
                                        <p:tgtEl>
                                          <p:spTgt spid="246"/>
                                        </p:tgtEl>
                                        <p:attrNameLst>
                                          <p:attrName>style.visibility</p:attrName>
                                        </p:attrNameLst>
                                      </p:cBhvr>
                                      <p:to>
                                        <p:strVal val="visible"/>
                                      </p:to>
                                    </p:set>
                                  </p:childTnLst>
                                </p:cTn>
                              </p:par>
                            </p:childTnLst>
                          </p:cTn>
                        </p:par>
                        <p:par>
                          <p:cTn id="735" fill="hold" nodeType="afterGroup">
                            <p:stCondLst>
                              <p:cond delay="242000"/>
                            </p:stCondLst>
                            <p:childTnLst>
                              <p:par>
                                <p:cTn id="736" presetID="11" presetClass="entr" presetSubtype="0" fill="hold" grpId="0" nodeType="afterEffect">
                                  <p:stCondLst>
                                    <p:cond delay="0"/>
                                  </p:stCondLst>
                                  <p:childTnLst>
                                    <p:set>
                                      <p:cBhvr>
                                        <p:cTn id="737" dur="1000">
                                          <p:stCondLst>
                                            <p:cond delay="0"/>
                                          </p:stCondLst>
                                        </p:cTn>
                                        <p:tgtEl>
                                          <p:spTgt spid="247"/>
                                        </p:tgtEl>
                                        <p:attrNameLst>
                                          <p:attrName>style.visibility</p:attrName>
                                        </p:attrNameLst>
                                      </p:cBhvr>
                                      <p:to>
                                        <p:strVal val="visible"/>
                                      </p:to>
                                    </p:set>
                                  </p:childTnLst>
                                </p:cTn>
                              </p:par>
                            </p:childTnLst>
                          </p:cTn>
                        </p:par>
                        <p:par>
                          <p:cTn id="738" fill="hold" nodeType="afterGroup">
                            <p:stCondLst>
                              <p:cond delay="243000"/>
                            </p:stCondLst>
                            <p:childTnLst>
                              <p:par>
                                <p:cTn id="739" presetID="11" presetClass="entr" presetSubtype="0" fill="hold" grpId="0" nodeType="afterEffect">
                                  <p:stCondLst>
                                    <p:cond delay="0"/>
                                  </p:stCondLst>
                                  <p:childTnLst>
                                    <p:set>
                                      <p:cBhvr>
                                        <p:cTn id="740" dur="1000">
                                          <p:stCondLst>
                                            <p:cond delay="0"/>
                                          </p:stCondLst>
                                        </p:cTn>
                                        <p:tgtEl>
                                          <p:spTgt spid="248"/>
                                        </p:tgtEl>
                                        <p:attrNameLst>
                                          <p:attrName>style.visibility</p:attrName>
                                        </p:attrNameLst>
                                      </p:cBhvr>
                                      <p:to>
                                        <p:strVal val="visible"/>
                                      </p:to>
                                    </p:set>
                                  </p:childTnLst>
                                </p:cTn>
                              </p:par>
                            </p:childTnLst>
                          </p:cTn>
                        </p:par>
                        <p:par>
                          <p:cTn id="741" fill="hold" nodeType="afterGroup">
                            <p:stCondLst>
                              <p:cond delay="244000"/>
                            </p:stCondLst>
                            <p:childTnLst>
                              <p:par>
                                <p:cTn id="742" presetID="11" presetClass="entr" presetSubtype="0" fill="hold" grpId="0" nodeType="afterEffect">
                                  <p:stCondLst>
                                    <p:cond delay="0"/>
                                  </p:stCondLst>
                                  <p:childTnLst>
                                    <p:set>
                                      <p:cBhvr>
                                        <p:cTn id="743" dur="1000">
                                          <p:stCondLst>
                                            <p:cond delay="0"/>
                                          </p:stCondLst>
                                        </p:cTn>
                                        <p:tgtEl>
                                          <p:spTgt spid="249"/>
                                        </p:tgtEl>
                                        <p:attrNameLst>
                                          <p:attrName>style.visibility</p:attrName>
                                        </p:attrNameLst>
                                      </p:cBhvr>
                                      <p:to>
                                        <p:strVal val="visible"/>
                                      </p:to>
                                    </p:set>
                                  </p:childTnLst>
                                </p:cTn>
                              </p:par>
                            </p:childTnLst>
                          </p:cTn>
                        </p:par>
                        <p:par>
                          <p:cTn id="744" fill="hold" nodeType="afterGroup">
                            <p:stCondLst>
                              <p:cond delay="245000"/>
                            </p:stCondLst>
                            <p:childTnLst>
                              <p:par>
                                <p:cTn id="745" presetID="11" presetClass="entr" presetSubtype="0" fill="hold" grpId="0" nodeType="afterEffect">
                                  <p:stCondLst>
                                    <p:cond delay="0"/>
                                  </p:stCondLst>
                                  <p:childTnLst>
                                    <p:set>
                                      <p:cBhvr>
                                        <p:cTn id="746" dur="1000">
                                          <p:stCondLst>
                                            <p:cond delay="0"/>
                                          </p:stCondLst>
                                        </p:cTn>
                                        <p:tgtEl>
                                          <p:spTgt spid="250"/>
                                        </p:tgtEl>
                                        <p:attrNameLst>
                                          <p:attrName>style.visibility</p:attrName>
                                        </p:attrNameLst>
                                      </p:cBhvr>
                                      <p:to>
                                        <p:strVal val="visible"/>
                                      </p:to>
                                    </p:set>
                                  </p:childTnLst>
                                </p:cTn>
                              </p:par>
                            </p:childTnLst>
                          </p:cTn>
                        </p:par>
                        <p:par>
                          <p:cTn id="747" fill="hold" nodeType="afterGroup">
                            <p:stCondLst>
                              <p:cond delay="246000"/>
                            </p:stCondLst>
                            <p:childTnLst>
                              <p:par>
                                <p:cTn id="748" presetID="11" presetClass="entr" presetSubtype="0" fill="hold" grpId="0" nodeType="afterEffect">
                                  <p:stCondLst>
                                    <p:cond delay="0"/>
                                  </p:stCondLst>
                                  <p:childTnLst>
                                    <p:set>
                                      <p:cBhvr>
                                        <p:cTn id="749" dur="1000">
                                          <p:stCondLst>
                                            <p:cond delay="0"/>
                                          </p:stCondLst>
                                        </p:cTn>
                                        <p:tgtEl>
                                          <p:spTgt spid="251"/>
                                        </p:tgtEl>
                                        <p:attrNameLst>
                                          <p:attrName>style.visibility</p:attrName>
                                        </p:attrNameLst>
                                      </p:cBhvr>
                                      <p:to>
                                        <p:strVal val="visible"/>
                                      </p:to>
                                    </p:set>
                                  </p:childTnLst>
                                </p:cTn>
                              </p:par>
                            </p:childTnLst>
                          </p:cTn>
                        </p:par>
                        <p:par>
                          <p:cTn id="750" fill="hold" nodeType="afterGroup">
                            <p:stCondLst>
                              <p:cond delay="247000"/>
                            </p:stCondLst>
                            <p:childTnLst>
                              <p:par>
                                <p:cTn id="751" presetID="11" presetClass="entr" presetSubtype="0" fill="hold" grpId="0" nodeType="afterEffect">
                                  <p:stCondLst>
                                    <p:cond delay="0"/>
                                  </p:stCondLst>
                                  <p:childTnLst>
                                    <p:set>
                                      <p:cBhvr>
                                        <p:cTn id="752" dur="1000">
                                          <p:stCondLst>
                                            <p:cond delay="0"/>
                                          </p:stCondLst>
                                        </p:cTn>
                                        <p:tgtEl>
                                          <p:spTgt spid="252"/>
                                        </p:tgtEl>
                                        <p:attrNameLst>
                                          <p:attrName>style.visibility</p:attrName>
                                        </p:attrNameLst>
                                      </p:cBhvr>
                                      <p:to>
                                        <p:strVal val="visible"/>
                                      </p:to>
                                    </p:set>
                                  </p:childTnLst>
                                </p:cTn>
                              </p:par>
                            </p:childTnLst>
                          </p:cTn>
                        </p:par>
                        <p:par>
                          <p:cTn id="753" fill="hold" nodeType="afterGroup">
                            <p:stCondLst>
                              <p:cond delay="248000"/>
                            </p:stCondLst>
                            <p:childTnLst>
                              <p:par>
                                <p:cTn id="754" presetID="11" presetClass="entr" presetSubtype="0" fill="hold" grpId="0" nodeType="afterEffect">
                                  <p:stCondLst>
                                    <p:cond delay="0"/>
                                  </p:stCondLst>
                                  <p:childTnLst>
                                    <p:set>
                                      <p:cBhvr>
                                        <p:cTn id="755" dur="1000">
                                          <p:stCondLst>
                                            <p:cond delay="0"/>
                                          </p:stCondLst>
                                        </p:cTn>
                                        <p:tgtEl>
                                          <p:spTgt spid="253"/>
                                        </p:tgtEl>
                                        <p:attrNameLst>
                                          <p:attrName>style.visibility</p:attrName>
                                        </p:attrNameLst>
                                      </p:cBhvr>
                                      <p:to>
                                        <p:strVal val="visible"/>
                                      </p:to>
                                    </p:set>
                                  </p:childTnLst>
                                </p:cTn>
                              </p:par>
                            </p:childTnLst>
                          </p:cTn>
                        </p:par>
                        <p:par>
                          <p:cTn id="756" fill="hold" nodeType="afterGroup">
                            <p:stCondLst>
                              <p:cond delay="249000"/>
                            </p:stCondLst>
                            <p:childTnLst>
                              <p:par>
                                <p:cTn id="757" presetID="11" presetClass="entr" presetSubtype="0" fill="hold" grpId="0" nodeType="afterEffect">
                                  <p:stCondLst>
                                    <p:cond delay="0"/>
                                  </p:stCondLst>
                                  <p:childTnLst>
                                    <p:set>
                                      <p:cBhvr>
                                        <p:cTn id="758" dur="1000">
                                          <p:stCondLst>
                                            <p:cond delay="0"/>
                                          </p:stCondLst>
                                        </p:cTn>
                                        <p:tgtEl>
                                          <p:spTgt spid="254"/>
                                        </p:tgtEl>
                                        <p:attrNameLst>
                                          <p:attrName>style.visibility</p:attrName>
                                        </p:attrNameLst>
                                      </p:cBhvr>
                                      <p:to>
                                        <p:strVal val="visible"/>
                                      </p:to>
                                    </p:set>
                                  </p:childTnLst>
                                </p:cTn>
                              </p:par>
                            </p:childTnLst>
                          </p:cTn>
                        </p:par>
                        <p:par>
                          <p:cTn id="759" fill="hold" nodeType="afterGroup">
                            <p:stCondLst>
                              <p:cond delay="250000"/>
                            </p:stCondLst>
                            <p:childTnLst>
                              <p:par>
                                <p:cTn id="760" presetID="11" presetClass="entr" presetSubtype="0" fill="hold" grpId="0" nodeType="afterEffect">
                                  <p:stCondLst>
                                    <p:cond delay="0"/>
                                  </p:stCondLst>
                                  <p:childTnLst>
                                    <p:set>
                                      <p:cBhvr>
                                        <p:cTn id="761" dur="1000">
                                          <p:stCondLst>
                                            <p:cond delay="0"/>
                                          </p:stCondLst>
                                        </p:cTn>
                                        <p:tgtEl>
                                          <p:spTgt spid="255"/>
                                        </p:tgtEl>
                                        <p:attrNameLst>
                                          <p:attrName>style.visibility</p:attrName>
                                        </p:attrNameLst>
                                      </p:cBhvr>
                                      <p:to>
                                        <p:strVal val="visible"/>
                                      </p:to>
                                    </p:set>
                                  </p:childTnLst>
                                </p:cTn>
                              </p:par>
                            </p:childTnLst>
                          </p:cTn>
                        </p:par>
                        <p:par>
                          <p:cTn id="762" fill="hold" nodeType="afterGroup">
                            <p:stCondLst>
                              <p:cond delay="251000"/>
                            </p:stCondLst>
                            <p:childTnLst>
                              <p:par>
                                <p:cTn id="763" presetID="11" presetClass="entr" presetSubtype="0" fill="hold" grpId="0" nodeType="afterEffect">
                                  <p:stCondLst>
                                    <p:cond delay="0"/>
                                  </p:stCondLst>
                                  <p:childTnLst>
                                    <p:set>
                                      <p:cBhvr>
                                        <p:cTn id="764" dur="1000">
                                          <p:stCondLst>
                                            <p:cond delay="0"/>
                                          </p:stCondLst>
                                        </p:cTn>
                                        <p:tgtEl>
                                          <p:spTgt spid="256"/>
                                        </p:tgtEl>
                                        <p:attrNameLst>
                                          <p:attrName>style.visibility</p:attrName>
                                        </p:attrNameLst>
                                      </p:cBhvr>
                                      <p:to>
                                        <p:strVal val="visible"/>
                                      </p:to>
                                    </p:set>
                                  </p:childTnLst>
                                </p:cTn>
                              </p:par>
                            </p:childTnLst>
                          </p:cTn>
                        </p:par>
                        <p:par>
                          <p:cTn id="765" fill="hold" nodeType="afterGroup">
                            <p:stCondLst>
                              <p:cond delay="252000"/>
                            </p:stCondLst>
                            <p:childTnLst>
                              <p:par>
                                <p:cTn id="766" presetID="11" presetClass="entr" presetSubtype="0" fill="hold" grpId="0" nodeType="afterEffect">
                                  <p:stCondLst>
                                    <p:cond delay="0"/>
                                  </p:stCondLst>
                                  <p:childTnLst>
                                    <p:set>
                                      <p:cBhvr>
                                        <p:cTn id="767" dur="1000">
                                          <p:stCondLst>
                                            <p:cond delay="0"/>
                                          </p:stCondLst>
                                        </p:cTn>
                                        <p:tgtEl>
                                          <p:spTgt spid="257"/>
                                        </p:tgtEl>
                                        <p:attrNameLst>
                                          <p:attrName>style.visibility</p:attrName>
                                        </p:attrNameLst>
                                      </p:cBhvr>
                                      <p:to>
                                        <p:strVal val="visible"/>
                                      </p:to>
                                    </p:set>
                                  </p:childTnLst>
                                </p:cTn>
                              </p:par>
                            </p:childTnLst>
                          </p:cTn>
                        </p:par>
                        <p:par>
                          <p:cTn id="768" fill="hold" nodeType="afterGroup">
                            <p:stCondLst>
                              <p:cond delay="253000"/>
                            </p:stCondLst>
                            <p:childTnLst>
                              <p:par>
                                <p:cTn id="769" presetID="11" presetClass="entr" presetSubtype="0" fill="hold" grpId="0" nodeType="afterEffect">
                                  <p:stCondLst>
                                    <p:cond delay="0"/>
                                  </p:stCondLst>
                                  <p:childTnLst>
                                    <p:set>
                                      <p:cBhvr>
                                        <p:cTn id="770" dur="1000">
                                          <p:stCondLst>
                                            <p:cond delay="0"/>
                                          </p:stCondLst>
                                        </p:cTn>
                                        <p:tgtEl>
                                          <p:spTgt spid="258"/>
                                        </p:tgtEl>
                                        <p:attrNameLst>
                                          <p:attrName>style.visibility</p:attrName>
                                        </p:attrNameLst>
                                      </p:cBhvr>
                                      <p:to>
                                        <p:strVal val="visible"/>
                                      </p:to>
                                    </p:set>
                                  </p:childTnLst>
                                </p:cTn>
                              </p:par>
                            </p:childTnLst>
                          </p:cTn>
                        </p:par>
                        <p:par>
                          <p:cTn id="771" fill="hold" nodeType="afterGroup">
                            <p:stCondLst>
                              <p:cond delay="254000"/>
                            </p:stCondLst>
                            <p:childTnLst>
                              <p:par>
                                <p:cTn id="772" presetID="11" presetClass="entr" presetSubtype="0" fill="hold" grpId="0" nodeType="afterEffect">
                                  <p:stCondLst>
                                    <p:cond delay="0"/>
                                  </p:stCondLst>
                                  <p:childTnLst>
                                    <p:set>
                                      <p:cBhvr>
                                        <p:cTn id="773" dur="1000">
                                          <p:stCondLst>
                                            <p:cond delay="0"/>
                                          </p:stCondLst>
                                        </p:cTn>
                                        <p:tgtEl>
                                          <p:spTgt spid="259"/>
                                        </p:tgtEl>
                                        <p:attrNameLst>
                                          <p:attrName>style.visibility</p:attrName>
                                        </p:attrNameLst>
                                      </p:cBhvr>
                                      <p:to>
                                        <p:strVal val="visible"/>
                                      </p:to>
                                    </p:set>
                                  </p:childTnLst>
                                </p:cTn>
                              </p:par>
                            </p:childTnLst>
                          </p:cTn>
                        </p:par>
                        <p:par>
                          <p:cTn id="774" fill="hold" nodeType="afterGroup">
                            <p:stCondLst>
                              <p:cond delay="255000"/>
                            </p:stCondLst>
                            <p:childTnLst>
                              <p:par>
                                <p:cTn id="775" presetID="11" presetClass="entr" presetSubtype="0" fill="hold" grpId="0" nodeType="afterEffect">
                                  <p:stCondLst>
                                    <p:cond delay="0"/>
                                  </p:stCondLst>
                                  <p:childTnLst>
                                    <p:set>
                                      <p:cBhvr>
                                        <p:cTn id="776" dur="1000">
                                          <p:stCondLst>
                                            <p:cond delay="0"/>
                                          </p:stCondLst>
                                        </p:cTn>
                                        <p:tgtEl>
                                          <p:spTgt spid="260"/>
                                        </p:tgtEl>
                                        <p:attrNameLst>
                                          <p:attrName>style.visibility</p:attrName>
                                        </p:attrNameLst>
                                      </p:cBhvr>
                                      <p:to>
                                        <p:strVal val="visible"/>
                                      </p:to>
                                    </p:set>
                                  </p:childTnLst>
                                </p:cTn>
                              </p:par>
                            </p:childTnLst>
                          </p:cTn>
                        </p:par>
                        <p:par>
                          <p:cTn id="777" fill="hold" nodeType="afterGroup">
                            <p:stCondLst>
                              <p:cond delay="256000"/>
                            </p:stCondLst>
                            <p:childTnLst>
                              <p:par>
                                <p:cTn id="778" presetID="11" presetClass="entr" presetSubtype="0" fill="hold" grpId="0" nodeType="afterEffect">
                                  <p:stCondLst>
                                    <p:cond delay="0"/>
                                  </p:stCondLst>
                                  <p:childTnLst>
                                    <p:set>
                                      <p:cBhvr>
                                        <p:cTn id="779" dur="1000">
                                          <p:stCondLst>
                                            <p:cond delay="0"/>
                                          </p:stCondLst>
                                        </p:cTn>
                                        <p:tgtEl>
                                          <p:spTgt spid="261"/>
                                        </p:tgtEl>
                                        <p:attrNameLst>
                                          <p:attrName>style.visibility</p:attrName>
                                        </p:attrNameLst>
                                      </p:cBhvr>
                                      <p:to>
                                        <p:strVal val="visible"/>
                                      </p:to>
                                    </p:set>
                                  </p:childTnLst>
                                </p:cTn>
                              </p:par>
                            </p:childTnLst>
                          </p:cTn>
                        </p:par>
                        <p:par>
                          <p:cTn id="780" fill="hold" nodeType="afterGroup">
                            <p:stCondLst>
                              <p:cond delay="257000"/>
                            </p:stCondLst>
                            <p:childTnLst>
                              <p:par>
                                <p:cTn id="781" presetID="11" presetClass="entr" presetSubtype="0" fill="hold" grpId="0" nodeType="afterEffect">
                                  <p:stCondLst>
                                    <p:cond delay="0"/>
                                  </p:stCondLst>
                                  <p:childTnLst>
                                    <p:set>
                                      <p:cBhvr>
                                        <p:cTn id="782" dur="1000">
                                          <p:stCondLst>
                                            <p:cond delay="0"/>
                                          </p:stCondLst>
                                        </p:cTn>
                                        <p:tgtEl>
                                          <p:spTgt spid="262"/>
                                        </p:tgtEl>
                                        <p:attrNameLst>
                                          <p:attrName>style.visibility</p:attrName>
                                        </p:attrNameLst>
                                      </p:cBhvr>
                                      <p:to>
                                        <p:strVal val="visible"/>
                                      </p:to>
                                    </p:set>
                                  </p:childTnLst>
                                </p:cTn>
                              </p:par>
                            </p:childTnLst>
                          </p:cTn>
                        </p:par>
                        <p:par>
                          <p:cTn id="783" fill="hold" nodeType="afterGroup">
                            <p:stCondLst>
                              <p:cond delay="258000"/>
                            </p:stCondLst>
                            <p:childTnLst>
                              <p:par>
                                <p:cTn id="784" presetID="11" presetClass="entr" presetSubtype="0" fill="hold" grpId="0" nodeType="afterEffect">
                                  <p:stCondLst>
                                    <p:cond delay="0"/>
                                  </p:stCondLst>
                                  <p:childTnLst>
                                    <p:set>
                                      <p:cBhvr>
                                        <p:cTn id="785" dur="1000">
                                          <p:stCondLst>
                                            <p:cond delay="0"/>
                                          </p:stCondLst>
                                        </p:cTn>
                                        <p:tgtEl>
                                          <p:spTgt spid="263"/>
                                        </p:tgtEl>
                                        <p:attrNameLst>
                                          <p:attrName>style.visibility</p:attrName>
                                        </p:attrNameLst>
                                      </p:cBhvr>
                                      <p:to>
                                        <p:strVal val="visible"/>
                                      </p:to>
                                    </p:set>
                                  </p:childTnLst>
                                </p:cTn>
                              </p:par>
                            </p:childTnLst>
                          </p:cTn>
                        </p:par>
                        <p:par>
                          <p:cTn id="786" fill="hold" nodeType="afterGroup">
                            <p:stCondLst>
                              <p:cond delay="259000"/>
                            </p:stCondLst>
                            <p:childTnLst>
                              <p:par>
                                <p:cTn id="787" presetID="11" presetClass="entr" presetSubtype="0" fill="hold" grpId="0" nodeType="afterEffect">
                                  <p:stCondLst>
                                    <p:cond delay="0"/>
                                  </p:stCondLst>
                                  <p:childTnLst>
                                    <p:set>
                                      <p:cBhvr>
                                        <p:cTn id="788" dur="1000">
                                          <p:stCondLst>
                                            <p:cond delay="0"/>
                                          </p:stCondLst>
                                        </p:cTn>
                                        <p:tgtEl>
                                          <p:spTgt spid="264"/>
                                        </p:tgtEl>
                                        <p:attrNameLst>
                                          <p:attrName>style.visibility</p:attrName>
                                        </p:attrNameLst>
                                      </p:cBhvr>
                                      <p:to>
                                        <p:strVal val="visible"/>
                                      </p:to>
                                    </p:set>
                                  </p:childTnLst>
                                </p:cTn>
                              </p:par>
                            </p:childTnLst>
                          </p:cTn>
                        </p:par>
                        <p:par>
                          <p:cTn id="789" fill="hold" nodeType="afterGroup">
                            <p:stCondLst>
                              <p:cond delay="260000"/>
                            </p:stCondLst>
                            <p:childTnLst>
                              <p:par>
                                <p:cTn id="790" presetID="11" presetClass="entr" presetSubtype="0" fill="hold" grpId="0" nodeType="afterEffect">
                                  <p:stCondLst>
                                    <p:cond delay="0"/>
                                  </p:stCondLst>
                                  <p:childTnLst>
                                    <p:set>
                                      <p:cBhvr>
                                        <p:cTn id="791" dur="1000">
                                          <p:stCondLst>
                                            <p:cond delay="0"/>
                                          </p:stCondLst>
                                        </p:cTn>
                                        <p:tgtEl>
                                          <p:spTgt spid="265"/>
                                        </p:tgtEl>
                                        <p:attrNameLst>
                                          <p:attrName>style.visibility</p:attrName>
                                        </p:attrNameLst>
                                      </p:cBhvr>
                                      <p:to>
                                        <p:strVal val="visible"/>
                                      </p:to>
                                    </p:set>
                                  </p:childTnLst>
                                </p:cTn>
                              </p:par>
                            </p:childTnLst>
                          </p:cTn>
                        </p:par>
                        <p:par>
                          <p:cTn id="792" fill="hold" nodeType="afterGroup">
                            <p:stCondLst>
                              <p:cond delay="261000"/>
                            </p:stCondLst>
                            <p:childTnLst>
                              <p:par>
                                <p:cTn id="793" presetID="11" presetClass="entr" presetSubtype="0" fill="hold" grpId="0" nodeType="afterEffect">
                                  <p:stCondLst>
                                    <p:cond delay="0"/>
                                  </p:stCondLst>
                                  <p:childTnLst>
                                    <p:set>
                                      <p:cBhvr>
                                        <p:cTn id="794" dur="1000">
                                          <p:stCondLst>
                                            <p:cond delay="0"/>
                                          </p:stCondLst>
                                        </p:cTn>
                                        <p:tgtEl>
                                          <p:spTgt spid="266"/>
                                        </p:tgtEl>
                                        <p:attrNameLst>
                                          <p:attrName>style.visibility</p:attrName>
                                        </p:attrNameLst>
                                      </p:cBhvr>
                                      <p:to>
                                        <p:strVal val="visible"/>
                                      </p:to>
                                    </p:set>
                                  </p:childTnLst>
                                </p:cTn>
                              </p:par>
                            </p:childTnLst>
                          </p:cTn>
                        </p:par>
                        <p:par>
                          <p:cTn id="795" fill="hold" nodeType="afterGroup">
                            <p:stCondLst>
                              <p:cond delay="262000"/>
                            </p:stCondLst>
                            <p:childTnLst>
                              <p:par>
                                <p:cTn id="796" presetID="11" presetClass="entr" presetSubtype="0" fill="hold" grpId="0" nodeType="afterEffect">
                                  <p:stCondLst>
                                    <p:cond delay="0"/>
                                  </p:stCondLst>
                                  <p:childTnLst>
                                    <p:set>
                                      <p:cBhvr>
                                        <p:cTn id="797" dur="1000">
                                          <p:stCondLst>
                                            <p:cond delay="0"/>
                                          </p:stCondLst>
                                        </p:cTn>
                                        <p:tgtEl>
                                          <p:spTgt spid="267"/>
                                        </p:tgtEl>
                                        <p:attrNameLst>
                                          <p:attrName>style.visibility</p:attrName>
                                        </p:attrNameLst>
                                      </p:cBhvr>
                                      <p:to>
                                        <p:strVal val="visible"/>
                                      </p:to>
                                    </p:set>
                                  </p:childTnLst>
                                </p:cTn>
                              </p:par>
                            </p:childTnLst>
                          </p:cTn>
                        </p:par>
                        <p:par>
                          <p:cTn id="798" fill="hold" nodeType="afterGroup">
                            <p:stCondLst>
                              <p:cond delay="263000"/>
                            </p:stCondLst>
                            <p:childTnLst>
                              <p:par>
                                <p:cTn id="799" presetID="11" presetClass="entr" presetSubtype="0" fill="hold" grpId="0" nodeType="afterEffect">
                                  <p:stCondLst>
                                    <p:cond delay="0"/>
                                  </p:stCondLst>
                                  <p:childTnLst>
                                    <p:set>
                                      <p:cBhvr>
                                        <p:cTn id="800" dur="1000">
                                          <p:stCondLst>
                                            <p:cond delay="0"/>
                                          </p:stCondLst>
                                        </p:cTn>
                                        <p:tgtEl>
                                          <p:spTgt spid="268"/>
                                        </p:tgtEl>
                                        <p:attrNameLst>
                                          <p:attrName>style.visibility</p:attrName>
                                        </p:attrNameLst>
                                      </p:cBhvr>
                                      <p:to>
                                        <p:strVal val="visible"/>
                                      </p:to>
                                    </p:set>
                                  </p:childTnLst>
                                </p:cTn>
                              </p:par>
                            </p:childTnLst>
                          </p:cTn>
                        </p:par>
                        <p:par>
                          <p:cTn id="801" fill="hold" nodeType="afterGroup">
                            <p:stCondLst>
                              <p:cond delay="264000"/>
                            </p:stCondLst>
                            <p:childTnLst>
                              <p:par>
                                <p:cTn id="802" presetID="11" presetClass="entr" presetSubtype="0" fill="hold" grpId="0" nodeType="afterEffect">
                                  <p:stCondLst>
                                    <p:cond delay="0"/>
                                  </p:stCondLst>
                                  <p:childTnLst>
                                    <p:set>
                                      <p:cBhvr>
                                        <p:cTn id="803" dur="1000">
                                          <p:stCondLst>
                                            <p:cond delay="0"/>
                                          </p:stCondLst>
                                        </p:cTn>
                                        <p:tgtEl>
                                          <p:spTgt spid="269"/>
                                        </p:tgtEl>
                                        <p:attrNameLst>
                                          <p:attrName>style.visibility</p:attrName>
                                        </p:attrNameLst>
                                      </p:cBhvr>
                                      <p:to>
                                        <p:strVal val="visible"/>
                                      </p:to>
                                    </p:set>
                                  </p:childTnLst>
                                </p:cTn>
                              </p:par>
                            </p:childTnLst>
                          </p:cTn>
                        </p:par>
                        <p:par>
                          <p:cTn id="804" fill="hold" nodeType="afterGroup">
                            <p:stCondLst>
                              <p:cond delay="265000"/>
                            </p:stCondLst>
                            <p:childTnLst>
                              <p:par>
                                <p:cTn id="805" presetID="11" presetClass="entr" presetSubtype="0" fill="hold" grpId="0" nodeType="afterEffect">
                                  <p:stCondLst>
                                    <p:cond delay="0"/>
                                  </p:stCondLst>
                                  <p:childTnLst>
                                    <p:set>
                                      <p:cBhvr>
                                        <p:cTn id="806" dur="1000">
                                          <p:stCondLst>
                                            <p:cond delay="0"/>
                                          </p:stCondLst>
                                        </p:cTn>
                                        <p:tgtEl>
                                          <p:spTgt spid="270"/>
                                        </p:tgtEl>
                                        <p:attrNameLst>
                                          <p:attrName>style.visibility</p:attrName>
                                        </p:attrNameLst>
                                      </p:cBhvr>
                                      <p:to>
                                        <p:strVal val="visible"/>
                                      </p:to>
                                    </p:set>
                                  </p:childTnLst>
                                </p:cTn>
                              </p:par>
                            </p:childTnLst>
                          </p:cTn>
                        </p:par>
                        <p:par>
                          <p:cTn id="807" fill="hold" nodeType="afterGroup">
                            <p:stCondLst>
                              <p:cond delay="266000"/>
                            </p:stCondLst>
                            <p:childTnLst>
                              <p:par>
                                <p:cTn id="808" presetID="11" presetClass="entr" presetSubtype="0" fill="hold" grpId="0" nodeType="afterEffect">
                                  <p:stCondLst>
                                    <p:cond delay="0"/>
                                  </p:stCondLst>
                                  <p:childTnLst>
                                    <p:set>
                                      <p:cBhvr>
                                        <p:cTn id="809" dur="1000">
                                          <p:stCondLst>
                                            <p:cond delay="0"/>
                                          </p:stCondLst>
                                        </p:cTn>
                                        <p:tgtEl>
                                          <p:spTgt spid="271"/>
                                        </p:tgtEl>
                                        <p:attrNameLst>
                                          <p:attrName>style.visibility</p:attrName>
                                        </p:attrNameLst>
                                      </p:cBhvr>
                                      <p:to>
                                        <p:strVal val="visible"/>
                                      </p:to>
                                    </p:set>
                                  </p:childTnLst>
                                </p:cTn>
                              </p:par>
                            </p:childTnLst>
                          </p:cTn>
                        </p:par>
                        <p:par>
                          <p:cTn id="810" fill="hold" nodeType="afterGroup">
                            <p:stCondLst>
                              <p:cond delay="267000"/>
                            </p:stCondLst>
                            <p:childTnLst>
                              <p:par>
                                <p:cTn id="811" presetID="11" presetClass="entr" presetSubtype="0" fill="hold" grpId="0" nodeType="afterEffect">
                                  <p:stCondLst>
                                    <p:cond delay="0"/>
                                  </p:stCondLst>
                                  <p:childTnLst>
                                    <p:set>
                                      <p:cBhvr>
                                        <p:cTn id="812" dur="1000">
                                          <p:stCondLst>
                                            <p:cond delay="0"/>
                                          </p:stCondLst>
                                        </p:cTn>
                                        <p:tgtEl>
                                          <p:spTgt spid="272"/>
                                        </p:tgtEl>
                                        <p:attrNameLst>
                                          <p:attrName>style.visibility</p:attrName>
                                        </p:attrNameLst>
                                      </p:cBhvr>
                                      <p:to>
                                        <p:strVal val="visible"/>
                                      </p:to>
                                    </p:set>
                                  </p:childTnLst>
                                </p:cTn>
                              </p:par>
                            </p:childTnLst>
                          </p:cTn>
                        </p:par>
                        <p:par>
                          <p:cTn id="813" fill="hold" nodeType="afterGroup">
                            <p:stCondLst>
                              <p:cond delay="268000"/>
                            </p:stCondLst>
                            <p:childTnLst>
                              <p:par>
                                <p:cTn id="814" presetID="11" presetClass="entr" presetSubtype="0" fill="hold" grpId="0" nodeType="afterEffect">
                                  <p:stCondLst>
                                    <p:cond delay="0"/>
                                  </p:stCondLst>
                                  <p:childTnLst>
                                    <p:set>
                                      <p:cBhvr>
                                        <p:cTn id="815" dur="1000">
                                          <p:stCondLst>
                                            <p:cond delay="0"/>
                                          </p:stCondLst>
                                        </p:cTn>
                                        <p:tgtEl>
                                          <p:spTgt spid="273"/>
                                        </p:tgtEl>
                                        <p:attrNameLst>
                                          <p:attrName>style.visibility</p:attrName>
                                        </p:attrNameLst>
                                      </p:cBhvr>
                                      <p:to>
                                        <p:strVal val="visible"/>
                                      </p:to>
                                    </p:set>
                                  </p:childTnLst>
                                </p:cTn>
                              </p:par>
                            </p:childTnLst>
                          </p:cTn>
                        </p:par>
                        <p:par>
                          <p:cTn id="816" fill="hold" nodeType="afterGroup">
                            <p:stCondLst>
                              <p:cond delay="269000"/>
                            </p:stCondLst>
                            <p:childTnLst>
                              <p:par>
                                <p:cTn id="817" presetID="11" presetClass="entr" presetSubtype="0" fill="hold" grpId="0" nodeType="afterEffect">
                                  <p:stCondLst>
                                    <p:cond delay="0"/>
                                  </p:stCondLst>
                                  <p:childTnLst>
                                    <p:set>
                                      <p:cBhvr>
                                        <p:cTn id="818" dur="1000">
                                          <p:stCondLst>
                                            <p:cond delay="0"/>
                                          </p:stCondLst>
                                        </p:cTn>
                                        <p:tgtEl>
                                          <p:spTgt spid="274"/>
                                        </p:tgtEl>
                                        <p:attrNameLst>
                                          <p:attrName>style.visibility</p:attrName>
                                        </p:attrNameLst>
                                      </p:cBhvr>
                                      <p:to>
                                        <p:strVal val="visible"/>
                                      </p:to>
                                    </p:set>
                                  </p:childTnLst>
                                </p:cTn>
                              </p:par>
                            </p:childTnLst>
                          </p:cTn>
                        </p:par>
                        <p:par>
                          <p:cTn id="819" fill="hold" nodeType="afterGroup">
                            <p:stCondLst>
                              <p:cond delay="270000"/>
                            </p:stCondLst>
                            <p:childTnLst>
                              <p:par>
                                <p:cTn id="820" presetID="11" presetClass="entr" presetSubtype="0" fill="hold" grpId="0" nodeType="afterEffect">
                                  <p:stCondLst>
                                    <p:cond delay="0"/>
                                  </p:stCondLst>
                                  <p:childTnLst>
                                    <p:set>
                                      <p:cBhvr>
                                        <p:cTn id="821" dur="1000">
                                          <p:stCondLst>
                                            <p:cond delay="0"/>
                                          </p:stCondLst>
                                        </p:cTn>
                                        <p:tgtEl>
                                          <p:spTgt spid="275"/>
                                        </p:tgtEl>
                                        <p:attrNameLst>
                                          <p:attrName>style.visibility</p:attrName>
                                        </p:attrNameLst>
                                      </p:cBhvr>
                                      <p:to>
                                        <p:strVal val="visible"/>
                                      </p:to>
                                    </p:set>
                                  </p:childTnLst>
                                </p:cTn>
                              </p:par>
                            </p:childTnLst>
                          </p:cTn>
                        </p:par>
                        <p:par>
                          <p:cTn id="822" fill="hold" nodeType="afterGroup">
                            <p:stCondLst>
                              <p:cond delay="271000"/>
                            </p:stCondLst>
                            <p:childTnLst>
                              <p:par>
                                <p:cTn id="823" presetID="11" presetClass="entr" presetSubtype="0" fill="hold" grpId="0" nodeType="afterEffect">
                                  <p:stCondLst>
                                    <p:cond delay="0"/>
                                  </p:stCondLst>
                                  <p:childTnLst>
                                    <p:set>
                                      <p:cBhvr>
                                        <p:cTn id="824" dur="1000">
                                          <p:stCondLst>
                                            <p:cond delay="0"/>
                                          </p:stCondLst>
                                        </p:cTn>
                                        <p:tgtEl>
                                          <p:spTgt spid="276"/>
                                        </p:tgtEl>
                                        <p:attrNameLst>
                                          <p:attrName>style.visibility</p:attrName>
                                        </p:attrNameLst>
                                      </p:cBhvr>
                                      <p:to>
                                        <p:strVal val="visible"/>
                                      </p:to>
                                    </p:set>
                                  </p:childTnLst>
                                </p:cTn>
                              </p:par>
                            </p:childTnLst>
                          </p:cTn>
                        </p:par>
                        <p:par>
                          <p:cTn id="825" fill="hold" nodeType="afterGroup">
                            <p:stCondLst>
                              <p:cond delay="272000"/>
                            </p:stCondLst>
                            <p:childTnLst>
                              <p:par>
                                <p:cTn id="826" presetID="11" presetClass="entr" presetSubtype="0" fill="hold" grpId="0" nodeType="afterEffect">
                                  <p:stCondLst>
                                    <p:cond delay="0"/>
                                  </p:stCondLst>
                                  <p:childTnLst>
                                    <p:set>
                                      <p:cBhvr>
                                        <p:cTn id="827" dur="1000">
                                          <p:stCondLst>
                                            <p:cond delay="0"/>
                                          </p:stCondLst>
                                        </p:cTn>
                                        <p:tgtEl>
                                          <p:spTgt spid="277"/>
                                        </p:tgtEl>
                                        <p:attrNameLst>
                                          <p:attrName>style.visibility</p:attrName>
                                        </p:attrNameLst>
                                      </p:cBhvr>
                                      <p:to>
                                        <p:strVal val="visible"/>
                                      </p:to>
                                    </p:set>
                                  </p:childTnLst>
                                </p:cTn>
                              </p:par>
                            </p:childTnLst>
                          </p:cTn>
                        </p:par>
                        <p:par>
                          <p:cTn id="828" fill="hold" nodeType="afterGroup">
                            <p:stCondLst>
                              <p:cond delay="273000"/>
                            </p:stCondLst>
                            <p:childTnLst>
                              <p:par>
                                <p:cTn id="829" presetID="11" presetClass="entr" presetSubtype="0" fill="hold" grpId="0" nodeType="afterEffect">
                                  <p:stCondLst>
                                    <p:cond delay="0"/>
                                  </p:stCondLst>
                                  <p:childTnLst>
                                    <p:set>
                                      <p:cBhvr>
                                        <p:cTn id="830" dur="1000">
                                          <p:stCondLst>
                                            <p:cond delay="0"/>
                                          </p:stCondLst>
                                        </p:cTn>
                                        <p:tgtEl>
                                          <p:spTgt spid="278"/>
                                        </p:tgtEl>
                                        <p:attrNameLst>
                                          <p:attrName>style.visibility</p:attrName>
                                        </p:attrNameLst>
                                      </p:cBhvr>
                                      <p:to>
                                        <p:strVal val="visible"/>
                                      </p:to>
                                    </p:set>
                                  </p:childTnLst>
                                </p:cTn>
                              </p:par>
                            </p:childTnLst>
                          </p:cTn>
                        </p:par>
                        <p:par>
                          <p:cTn id="831" fill="hold" nodeType="afterGroup">
                            <p:stCondLst>
                              <p:cond delay="274000"/>
                            </p:stCondLst>
                            <p:childTnLst>
                              <p:par>
                                <p:cTn id="832" presetID="11" presetClass="entr" presetSubtype="0" fill="hold" grpId="0" nodeType="afterEffect">
                                  <p:stCondLst>
                                    <p:cond delay="0"/>
                                  </p:stCondLst>
                                  <p:childTnLst>
                                    <p:set>
                                      <p:cBhvr>
                                        <p:cTn id="833" dur="1000">
                                          <p:stCondLst>
                                            <p:cond delay="0"/>
                                          </p:stCondLst>
                                        </p:cTn>
                                        <p:tgtEl>
                                          <p:spTgt spid="279"/>
                                        </p:tgtEl>
                                        <p:attrNameLst>
                                          <p:attrName>style.visibility</p:attrName>
                                        </p:attrNameLst>
                                      </p:cBhvr>
                                      <p:to>
                                        <p:strVal val="visible"/>
                                      </p:to>
                                    </p:set>
                                  </p:childTnLst>
                                </p:cTn>
                              </p:par>
                            </p:childTnLst>
                          </p:cTn>
                        </p:par>
                        <p:par>
                          <p:cTn id="834" fill="hold" nodeType="afterGroup">
                            <p:stCondLst>
                              <p:cond delay="275000"/>
                            </p:stCondLst>
                            <p:childTnLst>
                              <p:par>
                                <p:cTn id="835" presetID="11" presetClass="entr" presetSubtype="0" fill="hold" grpId="0" nodeType="afterEffect">
                                  <p:stCondLst>
                                    <p:cond delay="0"/>
                                  </p:stCondLst>
                                  <p:childTnLst>
                                    <p:set>
                                      <p:cBhvr>
                                        <p:cTn id="836" dur="1000">
                                          <p:stCondLst>
                                            <p:cond delay="0"/>
                                          </p:stCondLst>
                                        </p:cTn>
                                        <p:tgtEl>
                                          <p:spTgt spid="280"/>
                                        </p:tgtEl>
                                        <p:attrNameLst>
                                          <p:attrName>style.visibility</p:attrName>
                                        </p:attrNameLst>
                                      </p:cBhvr>
                                      <p:to>
                                        <p:strVal val="visible"/>
                                      </p:to>
                                    </p:set>
                                  </p:childTnLst>
                                </p:cTn>
                              </p:par>
                            </p:childTnLst>
                          </p:cTn>
                        </p:par>
                        <p:par>
                          <p:cTn id="837" fill="hold" nodeType="afterGroup">
                            <p:stCondLst>
                              <p:cond delay="276000"/>
                            </p:stCondLst>
                            <p:childTnLst>
                              <p:par>
                                <p:cTn id="838" presetID="11" presetClass="entr" presetSubtype="0" fill="hold" grpId="0" nodeType="afterEffect">
                                  <p:stCondLst>
                                    <p:cond delay="0"/>
                                  </p:stCondLst>
                                  <p:childTnLst>
                                    <p:set>
                                      <p:cBhvr>
                                        <p:cTn id="839" dur="1000">
                                          <p:stCondLst>
                                            <p:cond delay="0"/>
                                          </p:stCondLst>
                                        </p:cTn>
                                        <p:tgtEl>
                                          <p:spTgt spid="281"/>
                                        </p:tgtEl>
                                        <p:attrNameLst>
                                          <p:attrName>style.visibility</p:attrName>
                                        </p:attrNameLst>
                                      </p:cBhvr>
                                      <p:to>
                                        <p:strVal val="visible"/>
                                      </p:to>
                                    </p:set>
                                  </p:childTnLst>
                                </p:cTn>
                              </p:par>
                            </p:childTnLst>
                          </p:cTn>
                        </p:par>
                        <p:par>
                          <p:cTn id="840" fill="hold" nodeType="afterGroup">
                            <p:stCondLst>
                              <p:cond delay="277000"/>
                            </p:stCondLst>
                            <p:childTnLst>
                              <p:par>
                                <p:cTn id="841" presetID="11" presetClass="entr" presetSubtype="0" fill="hold" grpId="0" nodeType="afterEffect">
                                  <p:stCondLst>
                                    <p:cond delay="0"/>
                                  </p:stCondLst>
                                  <p:childTnLst>
                                    <p:set>
                                      <p:cBhvr>
                                        <p:cTn id="842" dur="1000">
                                          <p:stCondLst>
                                            <p:cond delay="0"/>
                                          </p:stCondLst>
                                        </p:cTn>
                                        <p:tgtEl>
                                          <p:spTgt spid="282"/>
                                        </p:tgtEl>
                                        <p:attrNameLst>
                                          <p:attrName>style.visibility</p:attrName>
                                        </p:attrNameLst>
                                      </p:cBhvr>
                                      <p:to>
                                        <p:strVal val="visible"/>
                                      </p:to>
                                    </p:set>
                                  </p:childTnLst>
                                </p:cTn>
                              </p:par>
                            </p:childTnLst>
                          </p:cTn>
                        </p:par>
                        <p:par>
                          <p:cTn id="843" fill="hold" nodeType="afterGroup">
                            <p:stCondLst>
                              <p:cond delay="278000"/>
                            </p:stCondLst>
                            <p:childTnLst>
                              <p:par>
                                <p:cTn id="844" presetID="11" presetClass="entr" presetSubtype="0" fill="hold" grpId="0" nodeType="afterEffect">
                                  <p:stCondLst>
                                    <p:cond delay="0"/>
                                  </p:stCondLst>
                                  <p:childTnLst>
                                    <p:set>
                                      <p:cBhvr>
                                        <p:cTn id="845" dur="1000">
                                          <p:stCondLst>
                                            <p:cond delay="0"/>
                                          </p:stCondLst>
                                        </p:cTn>
                                        <p:tgtEl>
                                          <p:spTgt spid="283"/>
                                        </p:tgtEl>
                                        <p:attrNameLst>
                                          <p:attrName>style.visibility</p:attrName>
                                        </p:attrNameLst>
                                      </p:cBhvr>
                                      <p:to>
                                        <p:strVal val="visible"/>
                                      </p:to>
                                    </p:set>
                                  </p:childTnLst>
                                </p:cTn>
                              </p:par>
                            </p:childTnLst>
                          </p:cTn>
                        </p:par>
                        <p:par>
                          <p:cTn id="846" fill="hold" nodeType="afterGroup">
                            <p:stCondLst>
                              <p:cond delay="279000"/>
                            </p:stCondLst>
                            <p:childTnLst>
                              <p:par>
                                <p:cTn id="847" presetID="11" presetClass="entr" presetSubtype="0" fill="hold" grpId="0" nodeType="afterEffect">
                                  <p:stCondLst>
                                    <p:cond delay="0"/>
                                  </p:stCondLst>
                                  <p:childTnLst>
                                    <p:set>
                                      <p:cBhvr>
                                        <p:cTn id="848" dur="1000">
                                          <p:stCondLst>
                                            <p:cond delay="0"/>
                                          </p:stCondLst>
                                        </p:cTn>
                                        <p:tgtEl>
                                          <p:spTgt spid="284"/>
                                        </p:tgtEl>
                                        <p:attrNameLst>
                                          <p:attrName>style.visibility</p:attrName>
                                        </p:attrNameLst>
                                      </p:cBhvr>
                                      <p:to>
                                        <p:strVal val="visible"/>
                                      </p:to>
                                    </p:set>
                                  </p:childTnLst>
                                </p:cTn>
                              </p:par>
                            </p:childTnLst>
                          </p:cTn>
                        </p:par>
                        <p:par>
                          <p:cTn id="849" fill="hold" nodeType="afterGroup">
                            <p:stCondLst>
                              <p:cond delay="280000"/>
                            </p:stCondLst>
                            <p:childTnLst>
                              <p:par>
                                <p:cTn id="850" presetID="11" presetClass="entr" presetSubtype="0" fill="hold" grpId="0" nodeType="afterEffect">
                                  <p:stCondLst>
                                    <p:cond delay="0"/>
                                  </p:stCondLst>
                                  <p:childTnLst>
                                    <p:set>
                                      <p:cBhvr>
                                        <p:cTn id="851" dur="1000">
                                          <p:stCondLst>
                                            <p:cond delay="0"/>
                                          </p:stCondLst>
                                        </p:cTn>
                                        <p:tgtEl>
                                          <p:spTgt spid="285"/>
                                        </p:tgtEl>
                                        <p:attrNameLst>
                                          <p:attrName>style.visibility</p:attrName>
                                        </p:attrNameLst>
                                      </p:cBhvr>
                                      <p:to>
                                        <p:strVal val="visible"/>
                                      </p:to>
                                    </p:set>
                                  </p:childTnLst>
                                </p:cTn>
                              </p:par>
                            </p:childTnLst>
                          </p:cTn>
                        </p:par>
                        <p:par>
                          <p:cTn id="852" fill="hold" nodeType="afterGroup">
                            <p:stCondLst>
                              <p:cond delay="281000"/>
                            </p:stCondLst>
                            <p:childTnLst>
                              <p:par>
                                <p:cTn id="853" presetID="11" presetClass="entr" presetSubtype="0" fill="hold" grpId="0" nodeType="afterEffect">
                                  <p:stCondLst>
                                    <p:cond delay="0"/>
                                  </p:stCondLst>
                                  <p:childTnLst>
                                    <p:set>
                                      <p:cBhvr>
                                        <p:cTn id="854" dur="1000">
                                          <p:stCondLst>
                                            <p:cond delay="0"/>
                                          </p:stCondLst>
                                        </p:cTn>
                                        <p:tgtEl>
                                          <p:spTgt spid="286"/>
                                        </p:tgtEl>
                                        <p:attrNameLst>
                                          <p:attrName>style.visibility</p:attrName>
                                        </p:attrNameLst>
                                      </p:cBhvr>
                                      <p:to>
                                        <p:strVal val="visible"/>
                                      </p:to>
                                    </p:set>
                                  </p:childTnLst>
                                </p:cTn>
                              </p:par>
                            </p:childTnLst>
                          </p:cTn>
                        </p:par>
                        <p:par>
                          <p:cTn id="855" fill="hold" nodeType="afterGroup">
                            <p:stCondLst>
                              <p:cond delay="282000"/>
                            </p:stCondLst>
                            <p:childTnLst>
                              <p:par>
                                <p:cTn id="856" presetID="11" presetClass="entr" presetSubtype="0" fill="hold" grpId="0" nodeType="afterEffect">
                                  <p:stCondLst>
                                    <p:cond delay="0"/>
                                  </p:stCondLst>
                                  <p:childTnLst>
                                    <p:set>
                                      <p:cBhvr>
                                        <p:cTn id="857" dur="1000">
                                          <p:stCondLst>
                                            <p:cond delay="0"/>
                                          </p:stCondLst>
                                        </p:cTn>
                                        <p:tgtEl>
                                          <p:spTgt spid="287"/>
                                        </p:tgtEl>
                                        <p:attrNameLst>
                                          <p:attrName>style.visibility</p:attrName>
                                        </p:attrNameLst>
                                      </p:cBhvr>
                                      <p:to>
                                        <p:strVal val="visible"/>
                                      </p:to>
                                    </p:set>
                                  </p:childTnLst>
                                </p:cTn>
                              </p:par>
                            </p:childTnLst>
                          </p:cTn>
                        </p:par>
                        <p:par>
                          <p:cTn id="858" fill="hold" nodeType="afterGroup">
                            <p:stCondLst>
                              <p:cond delay="283000"/>
                            </p:stCondLst>
                            <p:childTnLst>
                              <p:par>
                                <p:cTn id="859" presetID="11" presetClass="entr" presetSubtype="0" fill="hold" grpId="0" nodeType="afterEffect">
                                  <p:stCondLst>
                                    <p:cond delay="0"/>
                                  </p:stCondLst>
                                  <p:childTnLst>
                                    <p:set>
                                      <p:cBhvr>
                                        <p:cTn id="860" dur="1000">
                                          <p:stCondLst>
                                            <p:cond delay="0"/>
                                          </p:stCondLst>
                                        </p:cTn>
                                        <p:tgtEl>
                                          <p:spTgt spid="288"/>
                                        </p:tgtEl>
                                        <p:attrNameLst>
                                          <p:attrName>style.visibility</p:attrName>
                                        </p:attrNameLst>
                                      </p:cBhvr>
                                      <p:to>
                                        <p:strVal val="visible"/>
                                      </p:to>
                                    </p:set>
                                  </p:childTnLst>
                                </p:cTn>
                              </p:par>
                            </p:childTnLst>
                          </p:cTn>
                        </p:par>
                        <p:par>
                          <p:cTn id="861" fill="hold" nodeType="afterGroup">
                            <p:stCondLst>
                              <p:cond delay="284000"/>
                            </p:stCondLst>
                            <p:childTnLst>
                              <p:par>
                                <p:cTn id="862" presetID="11" presetClass="entr" presetSubtype="0" fill="hold" grpId="0" nodeType="afterEffect">
                                  <p:stCondLst>
                                    <p:cond delay="0"/>
                                  </p:stCondLst>
                                  <p:childTnLst>
                                    <p:set>
                                      <p:cBhvr>
                                        <p:cTn id="863" dur="1000">
                                          <p:stCondLst>
                                            <p:cond delay="0"/>
                                          </p:stCondLst>
                                        </p:cTn>
                                        <p:tgtEl>
                                          <p:spTgt spid="289"/>
                                        </p:tgtEl>
                                        <p:attrNameLst>
                                          <p:attrName>style.visibility</p:attrName>
                                        </p:attrNameLst>
                                      </p:cBhvr>
                                      <p:to>
                                        <p:strVal val="visible"/>
                                      </p:to>
                                    </p:set>
                                  </p:childTnLst>
                                </p:cTn>
                              </p:par>
                            </p:childTnLst>
                          </p:cTn>
                        </p:par>
                        <p:par>
                          <p:cTn id="864" fill="hold" nodeType="afterGroup">
                            <p:stCondLst>
                              <p:cond delay="285000"/>
                            </p:stCondLst>
                            <p:childTnLst>
                              <p:par>
                                <p:cTn id="865" presetID="11" presetClass="entr" presetSubtype="0" fill="hold" grpId="0" nodeType="afterEffect">
                                  <p:stCondLst>
                                    <p:cond delay="0"/>
                                  </p:stCondLst>
                                  <p:childTnLst>
                                    <p:set>
                                      <p:cBhvr>
                                        <p:cTn id="866" dur="1000">
                                          <p:stCondLst>
                                            <p:cond delay="0"/>
                                          </p:stCondLst>
                                        </p:cTn>
                                        <p:tgtEl>
                                          <p:spTgt spid="290"/>
                                        </p:tgtEl>
                                        <p:attrNameLst>
                                          <p:attrName>style.visibility</p:attrName>
                                        </p:attrNameLst>
                                      </p:cBhvr>
                                      <p:to>
                                        <p:strVal val="visible"/>
                                      </p:to>
                                    </p:set>
                                  </p:childTnLst>
                                </p:cTn>
                              </p:par>
                            </p:childTnLst>
                          </p:cTn>
                        </p:par>
                        <p:par>
                          <p:cTn id="867" fill="hold" nodeType="afterGroup">
                            <p:stCondLst>
                              <p:cond delay="286000"/>
                            </p:stCondLst>
                            <p:childTnLst>
                              <p:par>
                                <p:cTn id="868" presetID="11" presetClass="entr" presetSubtype="0" fill="hold" grpId="0" nodeType="afterEffect">
                                  <p:stCondLst>
                                    <p:cond delay="0"/>
                                  </p:stCondLst>
                                  <p:childTnLst>
                                    <p:set>
                                      <p:cBhvr>
                                        <p:cTn id="869" dur="1000">
                                          <p:stCondLst>
                                            <p:cond delay="0"/>
                                          </p:stCondLst>
                                        </p:cTn>
                                        <p:tgtEl>
                                          <p:spTgt spid="291"/>
                                        </p:tgtEl>
                                        <p:attrNameLst>
                                          <p:attrName>style.visibility</p:attrName>
                                        </p:attrNameLst>
                                      </p:cBhvr>
                                      <p:to>
                                        <p:strVal val="visible"/>
                                      </p:to>
                                    </p:set>
                                  </p:childTnLst>
                                </p:cTn>
                              </p:par>
                            </p:childTnLst>
                          </p:cTn>
                        </p:par>
                        <p:par>
                          <p:cTn id="870" fill="hold" nodeType="afterGroup">
                            <p:stCondLst>
                              <p:cond delay="287000"/>
                            </p:stCondLst>
                            <p:childTnLst>
                              <p:par>
                                <p:cTn id="871" presetID="11" presetClass="entr" presetSubtype="0" fill="hold" grpId="0" nodeType="afterEffect">
                                  <p:stCondLst>
                                    <p:cond delay="0"/>
                                  </p:stCondLst>
                                  <p:childTnLst>
                                    <p:set>
                                      <p:cBhvr>
                                        <p:cTn id="872" dur="1000">
                                          <p:stCondLst>
                                            <p:cond delay="0"/>
                                          </p:stCondLst>
                                        </p:cTn>
                                        <p:tgtEl>
                                          <p:spTgt spid="292"/>
                                        </p:tgtEl>
                                        <p:attrNameLst>
                                          <p:attrName>style.visibility</p:attrName>
                                        </p:attrNameLst>
                                      </p:cBhvr>
                                      <p:to>
                                        <p:strVal val="visible"/>
                                      </p:to>
                                    </p:set>
                                  </p:childTnLst>
                                </p:cTn>
                              </p:par>
                            </p:childTnLst>
                          </p:cTn>
                        </p:par>
                        <p:par>
                          <p:cTn id="873" fill="hold" nodeType="afterGroup">
                            <p:stCondLst>
                              <p:cond delay="288000"/>
                            </p:stCondLst>
                            <p:childTnLst>
                              <p:par>
                                <p:cTn id="874" presetID="11" presetClass="entr" presetSubtype="0" fill="hold" grpId="0" nodeType="afterEffect">
                                  <p:stCondLst>
                                    <p:cond delay="0"/>
                                  </p:stCondLst>
                                  <p:childTnLst>
                                    <p:set>
                                      <p:cBhvr>
                                        <p:cTn id="875" dur="1000">
                                          <p:stCondLst>
                                            <p:cond delay="0"/>
                                          </p:stCondLst>
                                        </p:cTn>
                                        <p:tgtEl>
                                          <p:spTgt spid="293"/>
                                        </p:tgtEl>
                                        <p:attrNameLst>
                                          <p:attrName>style.visibility</p:attrName>
                                        </p:attrNameLst>
                                      </p:cBhvr>
                                      <p:to>
                                        <p:strVal val="visible"/>
                                      </p:to>
                                    </p:set>
                                  </p:childTnLst>
                                </p:cTn>
                              </p:par>
                            </p:childTnLst>
                          </p:cTn>
                        </p:par>
                        <p:par>
                          <p:cTn id="876" fill="hold" nodeType="afterGroup">
                            <p:stCondLst>
                              <p:cond delay="289000"/>
                            </p:stCondLst>
                            <p:childTnLst>
                              <p:par>
                                <p:cTn id="877" presetID="11" presetClass="entr" presetSubtype="0" fill="hold" grpId="0" nodeType="afterEffect">
                                  <p:stCondLst>
                                    <p:cond delay="0"/>
                                  </p:stCondLst>
                                  <p:childTnLst>
                                    <p:set>
                                      <p:cBhvr>
                                        <p:cTn id="878" dur="1000">
                                          <p:stCondLst>
                                            <p:cond delay="0"/>
                                          </p:stCondLst>
                                        </p:cTn>
                                        <p:tgtEl>
                                          <p:spTgt spid="294"/>
                                        </p:tgtEl>
                                        <p:attrNameLst>
                                          <p:attrName>style.visibility</p:attrName>
                                        </p:attrNameLst>
                                      </p:cBhvr>
                                      <p:to>
                                        <p:strVal val="visible"/>
                                      </p:to>
                                    </p:set>
                                  </p:childTnLst>
                                </p:cTn>
                              </p:par>
                            </p:childTnLst>
                          </p:cTn>
                        </p:par>
                        <p:par>
                          <p:cTn id="879" fill="hold" nodeType="afterGroup">
                            <p:stCondLst>
                              <p:cond delay="290000"/>
                            </p:stCondLst>
                            <p:childTnLst>
                              <p:par>
                                <p:cTn id="880" presetID="11" presetClass="entr" presetSubtype="0" fill="hold" grpId="0" nodeType="afterEffect">
                                  <p:stCondLst>
                                    <p:cond delay="0"/>
                                  </p:stCondLst>
                                  <p:childTnLst>
                                    <p:set>
                                      <p:cBhvr>
                                        <p:cTn id="881" dur="1000">
                                          <p:stCondLst>
                                            <p:cond delay="0"/>
                                          </p:stCondLst>
                                        </p:cTn>
                                        <p:tgtEl>
                                          <p:spTgt spid="295"/>
                                        </p:tgtEl>
                                        <p:attrNameLst>
                                          <p:attrName>style.visibility</p:attrName>
                                        </p:attrNameLst>
                                      </p:cBhvr>
                                      <p:to>
                                        <p:strVal val="visible"/>
                                      </p:to>
                                    </p:set>
                                  </p:childTnLst>
                                </p:cTn>
                              </p:par>
                            </p:childTnLst>
                          </p:cTn>
                        </p:par>
                        <p:par>
                          <p:cTn id="882" fill="hold" nodeType="afterGroup">
                            <p:stCondLst>
                              <p:cond delay="291000"/>
                            </p:stCondLst>
                            <p:childTnLst>
                              <p:par>
                                <p:cTn id="883" presetID="11" presetClass="entr" presetSubtype="0" fill="hold" grpId="0" nodeType="afterEffect">
                                  <p:stCondLst>
                                    <p:cond delay="0"/>
                                  </p:stCondLst>
                                  <p:childTnLst>
                                    <p:set>
                                      <p:cBhvr>
                                        <p:cTn id="884" dur="1000">
                                          <p:stCondLst>
                                            <p:cond delay="0"/>
                                          </p:stCondLst>
                                        </p:cTn>
                                        <p:tgtEl>
                                          <p:spTgt spid="296"/>
                                        </p:tgtEl>
                                        <p:attrNameLst>
                                          <p:attrName>style.visibility</p:attrName>
                                        </p:attrNameLst>
                                      </p:cBhvr>
                                      <p:to>
                                        <p:strVal val="visible"/>
                                      </p:to>
                                    </p:set>
                                  </p:childTnLst>
                                  <p:subTnLst>
                                    <p:audio>
                                      <p:cMediaNode>
                                        <p:cTn display="0" masterRel="sameClick">
                                          <p:stCondLst>
                                            <p:cond evt="begin" delay="0">
                                              <p:tn val="883"/>
                                            </p:cond>
                                          </p:stCondLst>
                                          <p:endCondLst>
                                            <p:cond evt="onStopAudio" delay="0">
                                              <p:tgtEl>
                                                <p:sldTgt/>
                                              </p:tgtEl>
                                            </p:cond>
                                          </p:endCondLst>
                                        </p:cTn>
                                        <p:tgtEl>
                                          <p:sndTgt r:embed="rId2" name="click.wav"/>
                                        </p:tgtEl>
                                      </p:cMediaNode>
                                    </p:audio>
                                  </p:subTnLst>
                                </p:cTn>
                              </p:par>
                            </p:childTnLst>
                          </p:cTn>
                        </p:par>
                        <p:par>
                          <p:cTn id="885" fill="hold" nodeType="afterGroup">
                            <p:stCondLst>
                              <p:cond delay="292000"/>
                            </p:stCondLst>
                            <p:childTnLst>
                              <p:par>
                                <p:cTn id="886" presetID="11" presetClass="entr" presetSubtype="0" fill="hold" grpId="0" nodeType="afterEffect">
                                  <p:stCondLst>
                                    <p:cond delay="0"/>
                                  </p:stCondLst>
                                  <p:childTnLst>
                                    <p:set>
                                      <p:cBhvr>
                                        <p:cTn id="887" dur="1000">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886"/>
                                            </p:cond>
                                          </p:stCondLst>
                                          <p:endCondLst>
                                            <p:cond evt="onStopAudio" delay="0">
                                              <p:tgtEl>
                                                <p:sldTgt/>
                                              </p:tgtEl>
                                            </p:cond>
                                          </p:endCondLst>
                                        </p:cTn>
                                        <p:tgtEl>
                                          <p:sndTgt r:embed="rId2" name="click.wav"/>
                                        </p:tgtEl>
                                      </p:cMediaNode>
                                    </p:audio>
                                  </p:subTnLst>
                                </p:cTn>
                              </p:par>
                            </p:childTnLst>
                          </p:cTn>
                        </p:par>
                        <p:par>
                          <p:cTn id="888" fill="hold" nodeType="afterGroup">
                            <p:stCondLst>
                              <p:cond delay="293000"/>
                            </p:stCondLst>
                            <p:childTnLst>
                              <p:par>
                                <p:cTn id="889" presetID="11" presetClass="entr" presetSubtype="0" fill="hold" grpId="0" nodeType="afterEffect">
                                  <p:stCondLst>
                                    <p:cond delay="0"/>
                                  </p:stCondLst>
                                  <p:childTnLst>
                                    <p:set>
                                      <p:cBhvr>
                                        <p:cTn id="890" dur="1000">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889"/>
                                            </p:cond>
                                          </p:stCondLst>
                                          <p:endCondLst>
                                            <p:cond evt="onStopAudio" delay="0">
                                              <p:tgtEl>
                                                <p:sldTgt/>
                                              </p:tgtEl>
                                            </p:cond>
                                          </p:endCondLst>
                                        </p:cTn>
                                        <p:tgtEl>
                                          <p:sndTgt r:embed="rId2" name="click.wav"/>
                                        </p:tgtEl>
                                      </p:cMediaNode>
                                    </p:audio>
                                  </p:subTnLst>
                                </p:cTn>
                              </p:par>
                            </p:childTnLst>
                          </p:cTn>
                        </p:par>
                        <p:par>
                          <p:cTn id="891" fill="hold" nodeType="afterGroup">
                            <p:stCondLst>
                              <p:cond delay="294000"/>
                            </p:stCondLst>
                            <p:childTnLst>
                              <p:par>
                                <p:cTn id="892" presetID="11" presetClass="entr" presetSubtype="0" fill="hold" grpId="0" nodeType="afterEffect">
                                  <p:stCondLst>
                                    <p:cond delay="0"/>
                                  </p:stCondLst>
                                  <p:childTnLst>
                                    <p:set>
                                      <p:cBhvr>
                                        <p:cTn id="893"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92"/>
                                            </p:cond>
                                          </p:stCondLst>
                                          <p:endCondLst>
                                            <p:cond evt="onStopAudio" delay="0">
                                              <p:tgtEl>
                                                <p:sldTgt/>
                                              </p:tgtEl>
                                            </p:cond>
                                          </p:endCondLst>
                                        </p:cTn>
                                        <p:tgtEl>
                                          <p:sndTgt r:embed="rId2" name="click.wav"/>
                                        </p:tgtEl>
                                      </p:cMediaNode>
                                    </p:audio>
                                  </p:subTnLst>
                                </p:cTn>
                              </p:par>
                            </p:childTnLst>
                          </p:cTn>
                        </p:par>
                        <p:par>
                          <p:cTn id="894" fill="hold" nodeType="afterGroup">
                            <p:stCondLst>
                              <p:cond delay="295000"/>
                            </p:stCondLst>
                            <p:childTnLst>
                              <p:par>
                                <p:cTn id="895" presetID="11" presetClass="entr" presetSubtype="0" fill="hold" grpId="0" nodeType="afterEffect">
                                  <p:stCondLst>
                                    <p:cond delay="0"/>
                                  </p:stCondLst>
                                  <p:childTnLst>
                                    <p:set>
                                      <p:cBhvr>
                                        <p:cTn id="896"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5"/>
                                            </p:cond>
                                          </p:stCondLst>
                                          <p:endCondLst>
                                            <p:cond evt="onStopAudio" delay="0">
                                              <p:tgtEl>
                                                <p:sldTgt/>
                                              </p:tgtEl>
                                            </p:cond>
                                          </p:endCondLst>
                                        </p:cTn>
                                        <p:tgtEl>
                                          <p:sndTgt r:embed="rId2" name="click.wav"/>
                                        </p:tgtEl>
                                      </p:cMediaNode>
                                    </p:audio>
                                  </p:subTnLst>
                                </p:cTn>
                              </p:par>
                            </p:childTnLst>
                          </p:cTn>
                        </p:par>
                        <p:par>
                          <p:cTn id="897" fill="hold" nodeType="afterGroup">
                            <p:stCondLst>
                              <p:cond delay="296000"/>
                            </p:stCondLst>
                            <p:childTnLst>
                              <p:par>
                                <p:cTn id="898" presetID="11" presetClass="entr" presetSubtype="0" fill="hold" grpId="0" nodeType="afterEffect">
                                  <p:stCondLst>
                                    <p:cond delay="0"/>
                                  </p:stCondLst>
                                  <p:childTnLst>
                                    <p:set>
                                      <p:cBhvr>
                                        <p:cTn id="899"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8"/>
                                            </p:cond>
                                          </p:stCondLst>
                                          <p:endCondLst>
                                            <p:cond evt="onStopAudio" delay="0">
                                              <p:tgtEl>
                                                <p:sldTgt/>
                                              </p:tgtEl>
                                            </p:cond>
                                          </p:endCondLst>
                                        </p:cTn>
                                        <p:tgtEl>
                                          <p:sndTgt r:embed="rId2" name="click.wav"/>
                                        </p:tgtEl>
                                      </p:cMediaNode>
                                    </p:audio>
                                  </p:subTnLst>
                                </p:cTn>
                              </p:par>
                            </p:childTnLst>
                          </p:cTn>
                        </p:par>
                        <p:par>
                          <p:cTn id="900" fill="hold" nodeType="afterGroup">
                            <p:stCondLst>
                              <p:cond delay="297000"/>
                            </p:stCondLst>
                            <p:childTnLst>
                              <p:par>
                                <p:cTn id="901" presetID="11" presetClass="entr" presetSubtype="0" fill="hold" grpId="0" nodeType="afterEffect">
                                  <p:stCondLst>
                                    <p:cond delay="0"/>
                                  </p:stCondLst>
                                  <p:childTnLst>
                                    <p:set>
                                      <p:cBhvr>
                                        <p:cTn id="902"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901"/>
                                            </p:cond>
                                          </p:stCondLst>
                                          <p:endCondLst>
                                            <p:cond evt="onStopAudio" delay="0">
                                              <p:tgtEl>
                                                <p:sldTgt/>
                                              </p:tgtEl>
                                            </p:cond>
                                          </p:endCondLst>
                                        </p:cTn>
                                        <p:tgtEl>
                                          <p:sndTgt r:embed="rId2" name="click.wav"/>
                                        </p:tgtEl>
                                      </p:cMediaNode>
                                    </p:audio>
                                  </p:subTnLst>
                                </p:cTn>
                              </p:par>
                            </p:childTnLst>
                          </p:cTn>
                        </p:par>
                        <p:par>
                          <p:cTn id="903" fill="hold" nodeType="afterGroup">
                            <p:stCondLst>
                              <p:cond delay="298000"/>
                            </p:stCondLst>
                            <p:childTnLst>
                              <p:par>
                                <p:cTn id="904" presetID="11" presetClass="entr" presetSubtype="0" fill="hold" grpId="0" nodeType="afterEffect">
                                  <p:stCondLst>
                                    <p:cond delay="0"/>
                                  </p:stCondLst>
                                  <p:childTnLst>
                                    <p:set>
                                      <p:cBhvr>
                                        <p:cTn id="905"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4"/>
                                            </p:cond>
                                          </p:stCondLst>
                                          <p:endCondLst>
                                            <p:cond evt="onStopAudio" delay="0">
                                              <p:tgtEl>
                                                <p:sldTgt/>
                                              </p:tgtEl>
                                            </p:cond>
                                          </p:endCondLst>
                                        </p:cTn>
                                        <p:tgtEl>
                                          <p:sndTgt r:embed="rId2" name="click.wav"/>
                                        </p:tgtEl>
                                      </p:cMediaNode>
                                    </p:audio>
                                  </p:subTnLst>
                                </p:cTn>
                              </p:par>
                            </p:childTnLst>
                          </p:cTn>
                        </p:par>
                        <p:par>
                          <p:cTn id="906" fill="hold" nodeType="afterGroup">
                            <p:stCondLst>
                              <p:cond delay="299000"/>
                            </p:stCondLst>
                            <p:childTnLst>
                              <p:par>
                                <p:cTn id="907" presetID="11" presetClass="entr" presetSubtype="0" fill="hold" grpId="0" nodeType="afterEffect">
                                  <p:stCondLst>
                                    <p:cond delay="0"/>
                                  </p:stCondLst>
                                  <p:childTnLst>
                                    <p:set>
                                      <p:cBhvr>
                                        <p:cTn id="908"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7"/>
                                            </p:cond>
                                          </p:stCondLst>
                                          <p:endCondLst>
                                            <p:cond evt="onStopAudio" delay="0">
                                              <p:tgtEl>
                                                <p:sldTgt/>
                                              </p:tgtEl>
                                            </p:cond>
                                          </p:endCondLst>
                                        </p:cTn>
                                        <p:tgtEl>
                                          <p:sndTgt r:embed="rId2" name="click.wav"/>
                                        </p:tgtEl>
                                      </p:cMediaNode>
                                    </p:audio>
                                  </p:subTnLst>
                                </p:cTn>
                              </p:par>
                            </p:childTnLst>
                          </p:cTn>
                        </p:par>
                        <p:par>
                          <p:cTn id="909" fill="hold" nodeType="afterGroup">
                            <p:stCondLst>
                              <p:cond delay="300000"/>
                            </p:stCondLst>
                            <p:childTnLst>
                              <p:par>
                                <p:cTn id="910" presetID="11" presetClass="entr" presetSubtype="0" fill="hold" grpId="0" nodeType="afterEffect">
                                  <p:stCondLst>
                                    <p:cond delay="0"/>
                                  </p:stCondLst>
                                  <p:childTnLst>
                                    <p:set>
                                      <p:cBhvr>
                                        <p:cTn id="911"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7"/>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defTabSz="685800" fontAlgn="base">
              <a:spcBef>
                <a:spcPct val="0"/>
              </a:spcBef>
              <a:spcAft>
                <a:spcPct val="0"/>
              </a:spcAft>
              <a:defRPr/>
            </a:pPr>
            <a:fld id="{33C203FF-8DA8-4743-8F39-EF64932F1A64}"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Slide Number Placeholder 4"/>
          <p:cNvSpPr>
            <a:spLocks noGrp="1"/>
          </p:cNvSpPr>
          <p:nvPr>
            <p:ph type="sldNum" sz="quarter" idx="12"/>
          </p:nvPr>
        </p:nvSpPr>
        <p:spPr/>
        <p:txBody>
          <a:bodyPr/>
          <a:lstStyle/>
          <a:p>
            <a:pPr defTabSz="685800" fontAlgn="base">
              <a:spcBef>
                <a:spcPct val="0"/>
              </a:spcBef>
              <a:spcAft>
                <a:spcPct val="0"/>
              </a:spcAft>
              <a:defRPr/>
            </a:pPr>
            <a:fld id="{2947C1D5-D816-48E8-BE53-E67E264E4F05}" type="slidenum">
              <a:rPr lang="en-US" altLang="en-US" smtClean="0">
                <a:solidFill>
                  <a:srgbClr val="000000"/>
                </a:solidFill>
              </a:rPr>
              <a:pPr defTabSz="685800" fontAlgn="base">
                <a:spcBef>
                  <a:spcPct val="0"/>
                </a:spcBef>
                <a:spcAft>
                  <a:spcPct val="0"/>
                </a:spcAft>
                <a:defRPr/>
              </a:pPr>
              <a:t>15</a:t>
            </a:fld>
            <a:endParaRPr lang="en-US" altLang="en-US">
              <a:solidFill>
                <a:srgbClr val="000000"/>
              </a:solidFill>
            </a:endParaRPr>
          </a:p>
        </p:txBody>
      </p:sp>
      <p:sp>
        <p:nvSpPr>
          <p:cNvPr id="6" name="Title 1"/>
          <p:cNvSpPr txBox="1">
            <a:spLocks/>
          </p:cNvSpPr>
          <p:nvPr/>
        </p:nvSpPr>
        <p:spPr>
          <a:xfrm>
            <a:off x="19756"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III. TẦM QUAN TRỌNG CỦA VIỆC NẮM CÁC KHÁI NIỆM VÀ KĨ NĂNG ĐỊA LÍ</a:t>
            </a:r>
            <a:endParaRPr kumimoji="0" lang="en-US" sz="28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7" name="Rounded Rectangle 6"/>
          <p:cNvSpPr/>
          <p:nvPr/>
        </p:nvSpPr>
        <p:spPr>
          <a:xfrm>
            <a:off x="95956" y="1205248"/>
            <a:ext cx="8895644" cy="293158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nl-NL" sz="3200" b="0" i="1"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 nắm được các khái niệm và kĩ năng địa lí </a:t>
            </a:r>
            <a:r>
              <a:rPr kumimoji="0" lang="vi-VN" sz="3200" b="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 các em học tốt môn học, thông qua đó có khả năng giải thích và ứng xử</a:t>
            </a:r>
            <a:r>
              <a:rPr kumimoji="0" lang="vi-VN" sz="3200" b="0" u="none" strike="noStrike" kern="1200" cap="none" spc="0" normalizeH="0" noProof="0" dirty="0" smtClean="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phù hợp khi bắt gặp các hiện tượng thiên nhiên diễn ra trong cuộc sống hàng ngày.</a:t>
            </a:r>
            <a:endParaRPr kumimoji="0" lang="en-US" sz="3200" b="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6865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26503" cy="1031875"/>
          </a:xfrm>
          <a:prstGeom prst="rect">
            <a:avLst/>
          </a:prstGeom>
        </p:spPr>
      </p:pic>
      <p:sp>
        <p:nvSpPr>
          <p:cNvPr id="2" name="Title 1"/>
          <p:cNvSpPr>
            <a:spLocks noGrp="1"/>
          </p:cNvSpPr>
          <p:nvPr>
            <p:ph type="title"/>
          </p:nvPr>
        </p:nvSpPr>
        <p:spPr>
          <a:xfrm>
            <a:off x="457200" y="274638"/>
            <a:ext cx="8229600" cy="363536"/>
          </a:xfrm>
        </p:spPr>
        <p:txBody>
          <a:bodyPr/>
          <a:lstStyle/>
          <a:p>
            <a:endParaRPr lang="en-US" dirty="0"/>
          </a:p>
        </p:txBody>
      </p:sp>
      <p:sp>
        <p:nvSpPr>
          <p:cNvPr id="4" name="Date Placeholder 3"/>
          <p:cNvSpPr>
            <a:spLocks noGrp="1"/>
          </p:cNvSpPr>
          <p:nvPr>
            <p:ph type="dt" sz="half" idx="10"/>
          </p:nvPr>
        </p:nvSpPr>
        <p:spPr/>
        <p:txBody>
          <a:bodyPr/>
          <a:lstStyle/>
          <a:p>
            <a:pPr defTabSz="685800" fontAlgn="base">
              <a:spcBef>
                <a:spcPct val="0"/>
              </a:spcBef>
              <a:spcAft>
                <a:spcPct val="0"/>
              </a:spcAft>
              <a:defRPr/>
            </a:pPr>
            <a:fld id="{33C203FF-8DA8-4743-8F39-EF64932F1A64}" type="datetime1">
              <a:rPr lang="en-US" smtClean="0">
                <a:solidFill>
                  <a:srgbClr val="000000"/>
                </a:solidFill>
              </a:rPr>
              <a:pPr defTabSz="685800" fontAlgn="base">
                <a:spcBef>
                  <a:spcPct val="0"/>
                </a:spcBef>
                <a:spcAft>
                  <a:spcPct val="0"/>
                </a:spcAft>
                <a:defRPr/>
              </a:pPr>
              <a:t>9/10/2021</a:t>
            </a:fld>
            <a:endParaRPr lang="en-US">
              <a:solidFill>
                <a:srgbClr val="000000"/>
              </a:solidFill>
            </a:endParaRPr>
          </a:p>
        </p:txBody>
      </p:sp>
      <p:sp>
        <p:nvSpPr>
          <p:cNvPr id="5" name="Slide Number Placeholder 4"/>
          <p:cNvSpPr>
            <a:spLocks noGrp="1"/>
          </p:cNvSpPr>
          <p:nvPr>
            <p:ph type="sldNum" sz="quarter" idx="12"/>
          </p:nvPr>
        </p:nvSpPr>
        <p:spPr/>
        <p:txBody>
          <a:bodyPr/>
          <a:lstStyle/>
          <a:p>
            <a:pPr defTabSz="685800" fontAlgn="base">
              <a:spcBef>
                <a:spcPct val="0"/>
              </a:spcBef>
              <a:spcAft>
                <a:spcPct val="0"/>
              </a:spcAft>
              <a:defRPr/>
            </a:pPr>
            <a:fld id="{2947C1D5-D816-48E8-BE53-E67E264E4F05}" type="slidenum">
              <a:rPr lang="en-US" altLang="en-US" smtClean="0">
                <a:solidFill>
                  <a:srgbClr val="000000"/>
                </a:solidFill>
              </a:rPr>
              <a:pPr defTabSz="685800" fontAlgn="base">
                <a:spcBef>
                  <a:spcPct val="0"/>
                </a:spcBef>
                <a:spcAft>
                  <a:spcPct val="0"/>
                </a:spcAft>
                <a:defRPr/>
              </a:pPr>
              <a:t>16</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76200" y="1523999"/>
            <a:ext cx="9067799" cy="5222875"/>
          </a:xfrm>
          <a:prstGeom prst="rect">
            <a:avLst/>
          </a:prstGeom>
        </p:spPr>
      </p:pic>
      <p:sp>
        <p:nvSpPr>
          <p:cNvPr id="9" name="Rounded Rectangle 8"/>
          <p:cNvSpPr/>
          <p:nvPr/>
        </p:nvSpPr>
        <p:spPr>
          <a:xfrm>
            <a:off x="0" y="912811"/>
            <a:ext cx="9144000"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smtClean="0">
                <a:solidFill>
                  <a:schemeClr val="tx2"/>
                </a:solidFill>
                <a:latin typeface="Times New Roman" panose="02020603050405020304" pitchFamily="18" charset="0"/>
                <a:cs typeface="Times New Roman" panose="02020603050405020304" pitchFamily="18" charset="0"/>
              </a:rPr>
              <a:t>Ví dụ</a:t>
            </a:r>
            <a:r>
              <a:rPr lang="nl-NL" sz="26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về việc vận dụng kiến thức và kĩ năng địa lí vào cuộc </a:t>
            </a:r>
            <a:r>
              <a:rPr lang="vi-VN" sz="26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2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309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09643180"/>
              </p:ext>
            </p:extLst>
          </p:nvPr>
        </p:nvGraphicFramePr>
        <p:xfrm>
          <a:off x="1676400" y="1143000"/>
          <a:ext cx="6071870" cy="1519428"/>
        </p:xfrm>
        <a:graphic>
          <a:graphicData uri="http://schemas.openxmlformats.org/drawingml/2006/table">
            <a:tbl>
              <a:tblPr firstRow="1" firstCol="1" bandRow="1"/>
              <a:tblGrid>
                <a:gridCol w="2139315">
                  <a:extLst>
                    <a:ext uri="{9D8B030D-6E8A-4147-A177-3AD203B41FA5}">
                      <a16:colId xmlns:a16="http://schemas.microsoft.com/office/drawing/2014/main" val="3011642839"/>
                    </a:ext>
                  </a:extLst>
                </a:gridCol>
                <a:gridCol w="1965960">
                  <a:extLst>
                    <a:ext uri="{9D8B030D-6E8A-4147-A177-3AD203B41FA5}">
                      <a16:colId xmlns:a16="http://schemas.microsoft.com/office/drawing/2014/main" val="2581681305"/>
                    </a:ext>
                  </a:extLst>
                </a:gridCol>
                <a:gridCol w="1966595">
                  <a:extLst>
                    <a:ext uri="{9D8B030D-6E8A-4147-A177-3AD203B41FA5}">
                      <a16:colId xmlns:a16="http://schemas.microsoft.com/office/drawing/2014/main" val="3837998019"/>
                    </a:ext>
                  </a:extLst>
                </a:gridCol>
              </a:tblGrid>
              <a:tr h="0">
                <a:tc gridSpan="3">
                  <a:txBody>
                    <a:bodyPr/>
                    <a:lstStyle/>
                    <a:p>
                      <a:pPr marR="194310" algn="ctr">
                        <a:lnSpc>
                          <a:spcPct val="115000"/>
                        </a:lnSpc>
                        <a:spcBef>
                          <a:spcPts val="600"/>
                        </a:spcBef>
                        <a:spcAft>
                          <a:spcPts val="600"/>
                        </a:spcAft>
                      </a:pPr>
                      <a:r>
                        <a:rPr lang="en-US" sz="1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p>
                      <a:pPr marR="194310" algn="ctr">
                        <a:lnSpc>
                          <a:spcPct val="115000"/>
                        </a:lnSpc>
                        <a:spcBef>
                          <a:spcPts val="600"/>
                        </a:spcBef>
                        <a:spcAft>
                          <a:spcPts val="600"/>
                        </a:spcAft>
                      </a:pPr>
                      <a:r>
                        <a:rPr lang="en-US" sz="1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9593452"/>
                  </a:ext>
                </a:extLst>
              </a:tr>
              <a:tr h="0">
                <a:tc>
                  <a:txBody>
                    <a:bodyPr/>
                    <a:lstStyle/>
                    <a:p>
                      <a:pPr marR="194310" algn="ct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 các kiến thức địa lí trong chương trình địa lí 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gn="ct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 thức địa lí đó có lợi ích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gn="ct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đã sử dụng kiến thức địa lí trong cuộc sống như thế nào?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641042"/>
                  </a:ext>
                </a:extLst>
              </a:tr>
              <a:tr h="0">
                <a:tc>
                  <a:txBody>
                    <a:bodyPr/>
                    <a:lstStyle/>
                    <a:p>
                      <a:pPr marR="194310">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nSpc>
                          <a:spcPct val="115000"/>
                        </a:lnSpc>
                        <a:spcBef>
                          <a:spcPts val="600"/>
                        </a:spcBef>
                        <a:spcAft>
                          <a:spcPts val="600"/>
                        </a:spcAft>
                      </a:pPr>
                      <a:r>
                        <a:rPr lang="en-US" sz="1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350700"/>
                  </a:ext>
                </a:extLst>
              </a:tr>
            </a:tbl>
          </a:graphicData>
        </a:graphic>
      </p:graphicFrame>
      <p:pic>
        <p:nvPicPr>
          <p:cNvPr id="3" name="Picture 2"/>
          <p:cNvPicPr>
            <a:picLocks noChangeAspect="1"/>
          </p:cNvPicPr>
          <p:nvPr/>
        </p:nvPicPr>
        <p:blipFill>
          <a:blip r:embed="rId2"/>
          <a:stretch>
            <a:fillRect/>
          </a:stretch>
        </p:blipFill>
        <p:spPr>
          <a:xfrm>
            <a:off x="1" y="0"/>
            <a:ext cx="9220200" cy="6858000"/>
          </a:xfrm>
          <a:prstGeom prst="rect">
            <a:avLst/>
          </a:prstGeom>
        </p:spPr>
      </p:pic>
    </p:spTree>
    <p:extLst>
      <p:ext uri="{BB962C8B-B14F-4D97-AF65-F5344CB8AC3E}">
        <p14:creationId xmlns:p14="http://schemas.microsoft.com/office/powerpoint/2010/main" val="445757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56" y="0"/>
            <a:ext cx="9124244" cy="1295400"/>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3200" dirty="0" smtClean="0">
                <a:solidFill>
                  <a:srgbClr val="1F497D">
                    <a:lumMod val="50000"/>
                  </a:srgbClr>
                </a:solidFill>
                <a:latin typeface="Times New Roman" panose="02020603050405020304" pitchFamily="18" charset="0"/>
                <a:cs typeface="Times New Roman" panose="02020603050405020304" pitchFamily="18" charset="0"/>
              </a:rPr>
              <a:t>Em hãy viết một đoạn văn trình bày những hiểu biết của mình về vai trò, ý nghĩa của việc học môn Địa lí.</a:t>
            </a:r>
          </a:p>
        </p:txBody>
      </p:sp>
      <p:sp>
        <p:nvSpPr>
          <p:cNvPr id="3" name="Rectangle 2"/>
          <p:cNvSpPr/>
          <p:nvPr/>
        </p:nvSpPr>
        <p:spPr>
          <a:xfrm>
            <a:off x="1371600" y="1447800"/>
            <a:ext cx="7391400" cy="1569660"/>
          </a:xfrm>
          <a:prstGeom prst="rect">
            <a:avLst/>
          </a:prstGeom>
        </p:spPr>
        <p:txBody>
          <a:bodyPr wrap="square">
            <a:spAutoFit/>
          </a:bodyPr>
          <a:lstStyle/>
          <a:p>
            <a:pPr marL="457200" lvl="0" indent="-457200">
              <a:buFontTx/>
              <a:buChar char="-"/>
            </a:pPr>
            <a:r>
              <a:rPr lang="vi-VN" sz="3200" dirty="0">
                <a:solidFill>
                  <a:srgbClr val="1F497D"/>
                </a:solidFill>
                <a:latin typeface="Times New Roman" panose="02020603050405020304" pitchFamily="18" charset="0"/>
                <a:cs typeface="Times New Roman" panose="02020603050405020304" pitchFamily="18" charset="0"/>
              </a:rPr>
              <a:t>Đoạn văn từ 7 – 10 câu</a:t>
            </a:r>
          </a:p>
          <a:p>
            <a:pPr marL="457200" lvl="0" indent="-457200">
              <a:buFontTx/>
              <a:buChar char="-"/>
            </a:pPr>
            <a:r>
              <a:rPr lang="vi-VN" sz="3200" dirty="0">
                <a:solidFill>
                  <a:srgbClr val="1F497D"/>
                </a:solidFill>
                <a:latin typeface="Times New Roman" panose="02020603050405020304" pitchFamily="18" charset="0"/>
                <a:cs typeface="Times New Roman" panose="02020603050405020304" pitchFamily="18" charset="0"/>
              </a:rPr>
              <a:t>Trình bày rõ ràng, khoa học, logic</a:t>
            </a:r>
          </a:p>
          <a:p>
            <a:pPr lvl="0"/>
            <a:endParaRPr lang="vi-VN" sz="3200"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995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9" descr="images1427298_Ha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34" y="152400"/>
            <a:ext cx="4051300" cy="3081867"/>
          </a:xfrm>
          <a:prstGeom prst="rect">
            <a:avLst/>
          </a:prstGeom>
          <a:solidFill>
            <a:srgbClr val="FF0000"/>
          </a:solidFill>
          <a:ln w="28575">
            <a:solidFill>
              <a:srgbClr val="0000FF"/>
            </a:solidFill>
            <a:miter lim="800000"/>
            <a:headEnd/>
            <a:tailEnd/>
          </a:ln>
        </p:spPr>
      </p:pic>
      <p:pic>
        <p:nvPicPr>
          <p:cNvPr id="201736" name="Picture 8" descr="dl7tr060h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965575"/>
            <a:ext cx="4724400" cy="2892425"/>
          </a:xfrm>
          <a:prstGeom prst="rect">
            <a:avLst/>
          </a:prstGeom>
          <a:solidFill>
            <a:srgbClr val="FF0000"/>
          </a:solidFill>
          <a:ln w="28575">
            <a:solidFill>
              <a:srgbClr val="0000FF"/>
            </a:solidFill>
            <a:miter lim="800000"/>
            <a:headEnd/>
            <a:tailEnd/>
          </a:ln>
        </p:spPr>
      </p:pic>
      <p:pic>
        <p:nvPicPr>
          <p:cNvPr id="8" name="Picture 9" descr="Penguin_canh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368" y="152400"/>
            <a:ext cx="4652432" cy="3124200"/>
          </a:xfrm>
          <a:prstGeom prst="rect">
            <a:avLst/>
          </a:prstGeom>
          <a:solidFill>
            <a:srgbClr val="FF0000"/>
          </a:solidFill>
          <a:ln w="28575">
            <a:solidFill>
              <a:srgbClr val="0000FF"/>
            </a:solidFill>
            <a:miter lim="800000"/>
            <a:headEnd/>
            <a:tailEnd/>
          </a:ln>
        </p:spPr>
      </p:pic>
      <p:pic>
        <p:nvPicPr>
          <p:cNvPr id="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5574"/>
            <a:ext cx="4069644" cy="2892425"/>
          </a:xfrm>
          <a:prstGeom prst="rect">
            <a:avLst/>
          </a:prstGeom>
          <a:solidFill>
            <a:srgbClr val="FF0000"/>
          </a:solidFill>
          <a:ln w="28575">
            <a:solidFill>
              <a:srgbClr val="0000FF"/>
            </a:solidFill>
            <a:miter lim="800000"/>
            <a:headEnd/>
            <a:tailEnd/>
          </a:ln>
          <a:effectLst/>
        </p:spPr>
      </p:pic>
      <p:sp>
        <p:nvSpPr>
          <p:cNvPr id="11" name="Rounded Rectangle 10"/>
          <p:cNvSpPr/>
          <p:nvPr/>
        </p:nvSpPr>
        <p:spPr>
          <a:xfrm>
            <a:off x="0" y="3048000"/>
            <a:ext cx="9144000" cy="1410141"/>
          </a:xfrm>
          <a:prstGeom prst="roundRect">
            <a:avLst/>
          </a:prstGeom>
          <a:solidFill>
            <a:srgbClr val="FFFFCC"/>
          </a:solidFill>
          <a:ln w="25400" cap="flat" cmpd="sng" algn="ctr">
            <a:solidFill>
              <a:srgbClr val="BBE0E3">
                <a:shade val="50000"/>
              </a:srgbClr>
            </a:solidFill>
            <a:prstDash val="solid"/>
          </a:ln>
          <a:effectLst/>
        </p:spPr>
        <p:txBody>
          <a:bodyPr rtlCol="0" anchor="ctr"/>
          <a:lstStyle/>
          <a:p>
            <a:pPr marL="0" marR="0" lvl="0" indent="0" algn="just" defTabSz="914400" eaLnBrk="1" fontAlgn="auto" latinLnBrk="0" hangingPunct="1">
              <a:lnSpc>
                <a:spcPct val="100000"/>
              </a:lnSpc>
              <a:spcBef>
                <a:spcPts val="600"/>
              </a:spcBef>
              <a:spcAft>
                <a:spcPts val="0"/>
              </a:spcAft>
              <a:buClrTx/>
              <a:buSzTx/>
              <a:buFontTx/>
              <a:buNone/>
              <a:tabLst/>
              <a:defRPr/>
            </a:pPr>
            <a:r>
              <a:rPr kumimoji="0" lang="nl-NL" sz="3000" b="0" i="1" u="none" strike="noStrike" kern="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0" cap="none" spc="0" normalizeH="0" baseline="0" noProof="0" dirty="0" smtClean="0">
                <a:ln>
                  <a:noFill/>
                </a:ln>
                <a:solidFill>
                  <a:srgbClr val="33339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CHÚC</a:t>
            </a:r>
            <a:r>
              <a:rPr kumimoji="0" lang="en-US" sz="3000" b="0" i="0" u="none" strike="noStrike" kern="0" cap="none" spc="0" normalizeH="0" noProof="0" dirty="0" smtClean="0">
                <a:ln>
                  <a:noFill/>
                </a:ln>
                <a:solidFill>
                  <a:srgbClr val="33339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CÁC EM LUÔN YÊU THÍCH MÔN ĐỊA LÍ</a:t>
            </a:r>
          </a:p>
          <a:p>
            <a:pPr marL="0" marR="0" lvl="0" indent="0" algn="just" defTabSz="914400" eaLnBrk="1" fontAlgn="auto" latinLnBrk="0" hangingPunct="1">
              <a:lnSpc>
                <a:spcPct val="100000"/>
              </a:lnSpc>
              <a:spcBef>
                <a:spcPts val="600"/>
              </a:spcBef>
              <a:spcAft>
                <a:spcPts val="0"/>
              </a:spcAft>
              <a:buClrTx/>
              <a:buSzTx/>
              <a:buFontTx/>
              <a:buNone/>
              <a:tabLst/>
              <a:defRPr/>
            </a:pPr>
            <a:r>
              <a:rPr lang="en-US" sz="3000" kern="0" dirty="0" smtClean="0">
                <a:solidFill>
                  <a:srgbClr val="333399">
                    <a:lumMod val="50000"/>
                  </a:srgbClr>
                </a:solidFill>
                <a:latin typeface="Times New Roman" panose="02020603050405020304" pitchFamily="18" charset="0"/>
                <a:ea typeface="Calibri" panose="020F0502020204030204" pitchFamily="34" charset="0"/>
                <a:cs typeface="Times New Roman" panose="02020603050405020304" pitchFamily="18" charset="0"/>
              </a:rPr>
              <a:t>ĐỂ KHÁM PHÁ NHIỀU KIẾN THỨC VÀ KĨ NĂNG ĐỊA LÍ THÚ VỊ</a:t>
            </a:r>
            <a:endParaRPr kumimoji="0" lang="en-US" sz="3000" b="0" i="0" u="none" strike="noStrike" kern="0" cap="none" spc="0" normalizeH="0" noProof="0" dirty="0" smtClean="0">
              <a:ln>
                <a:noFill/>
              </a:ln>
              <a:solidFill>
                <a:srgbClr val="33339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eart 1"/>
          <p:cNvSpPr/>
          <p:nvPr/>
        </p:nvSpPr>
        <p:spPr>
          <a:xfrm>
            <a:off x="3048000" y="4053196"/>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183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2133600" y="1808995"/>
            <a:ext cx="6016391" cy="584775"/>
          </a:xfrm>
          <a:prstGeom prst="rect">
            <a:avLst/>
          </a:prstGeom>
          <a:noFill/>
        </p:spPr>
        <p:txBody>
          <a:bodyPr wrap="none" rtlCol="0">
            <a:spAutoFit/>
          </a:bodyPr>
          <a:lstStyle/>
          <a:p>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1</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a:t>
            </a:r>
            <a:r>
              <a:rPr lang="vi-VN"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thú</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việc</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môn</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lí</a:t>
            </a:r>
            <a:endParaRPr lang="zh-CN" altLang="en-US"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9" name="文本框 28"/>
          <p:cNvSpPr txBox="1"/>
          <p:nvPr/>
        </p:nvSpPr>
        <p:spPr>
          <a:xfrm>
            <a:off x="2159000" y="2687797"/>
            <a:ext cx="6117380" cy="584775"/>
          </a:xfrm>
          <a:prstGeom prst="rect">
            <a:avLst/>
          </a:prstGeom>
          <a:noFill/>
        </p:spPr>
        <p:txBody>
          <a:bodyPr wrap="none" rtlCol="0">
            <a:spAutoFit/>
          </a:bodyPr>
          <a:lstStyle/>
          <a:p>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Vai</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trò</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trong</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cuộc</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sống</a:t>
            </a:r>
            <a:endParaRPr lang="zh-CN" altLang="en-US"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152400" y="2321769"/>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prstClr val="black"/>
                </a:solidFill>
              </a:endParaRPr>
            </a:p>
          </p:txBody>
        </p:sp>
      </p:grpSp>
      <p:sp>
        <p:nvSpPr>
          <p:cNvPr id="18" name="文本框 28"/>
          <p:cNvSpPr txBox="1"/>
          <p:nvPr/>
        </p:nvSpPr>
        <p:spPr>
          <a:xfrm>
            <a:off x="2133600" y="3418582"/>
            <a:ext cx="7010400" cy="1569660"/>
          </a:xfrm>
          <a:prstGeom prst="rect">
            <a:avLst/>
          </a:prstGeom>
          <a:noFill/>
        </p:spPr>
        <p:txBody>
          <a:bodyPr wrap="square" rtlCol="0">
            <a:spAutoFit/>
          </a:bodyPr>
          <a:lstStyle/>
          <a:p>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3.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Tầm</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quan</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trọng</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việc</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nắm</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p>
          <a:p>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khái</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niệm</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kĩ</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năng</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a:t>
            </a:r>
          </a:p>
          <a:p>
            <a:r>
              <a:rPr lang="en-US" altLang="zh-CN"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Cách</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môn</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200" dirty="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dirty="0" err="1"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200" smtClean="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rPr>
              <a:t> )</a:t>
            </a:r>
            <a:endParaRPr lang="zh-CN" altLang="en-US" sz="3200" dirty="0">
              <a:solidFill>
                <a:schemeClr val="tx2"/>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4" name="Rectangle 13"/>
          <p:cNvSpPr/>
          <p:nvPr/>
        </p:nvSpPr>
        <p:spPr>
          <a:xfrm>
            <a:off x="0" y="0"/>
            <a:ext cx="9144000" cy="954107"/>
          </a:xfrm>
          <a:prstGeom prst="rect">
            <a:avLst/>
          </a:prstGeom>
          <a:solidFill>
            <a:srgbClr val="FFFFCC"/>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itchFamily="18" charset="0"/>
                <a:cs typeface="Times New Roman" pitchFamily="18" charset="0"/>
              </a:rPr>
              <a:t>ĐỊA LÍ 6</a:t>
            </a:r>
          </a:p>
          <a:p>
            <a:pPr algn="ctr">
              <a:defRPr/>
            </a:pPr>
            <a:r>
              <a:rPr lang="nl-NL" sz="2800" b="1" dirty="0" smtClean="0">
                <a:solidFill>
                  <a:srgbClr val="FF0000"/>
                </a:solidFill>
                <a:latin typeface="Times New Roman" panose="02020603050405020304" pitchFamily="18" charset="0"/>
                <a:cs typeface="Times New Roman" panose="02020603050405020304" pitchFamily="18" charset="0"/>
              </a:rPr>
              <a:t>BÀI </a:t>
            </a:r>
            <a:r>
              <a:rPr lang="nl-NL" sz="2800" b="1" dirty="0">
                <a:solidFill>
                  <a:srgbClr val="FF0000"/>
                </a:solidFill>
                <a:latin typeface="Times New Roman" panose="02020603050405020304" pitchFamily="18" charset="0"/>
                <a:cs typeface="Times New Roman" panose="02020603050405020304" pitchFamily="18" charset="0"/>
              </a:rPr>
              <a:t>MỞ ĐẦU - TẠI SAO CẦN HỌC ĐỊA LÍ</a:t>
            </a:r>
            <a:r>
              <a:rPr lang="nl-NL"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ln w="1143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65521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152400"/>
            <a:ext cx="8953500" cy="1569660"/>
          </a:xfrm>
          <a:prstGeom prst="rect">
            <a:avLst/>
          </a:prstGeom>
          <a:solidFill>
            <a:schemeClr val="bg1"/>
          </a:solidFill>
        </p:spPr>
        <p:txBody>
          <a:bodyPr wrap="square">
            <a:spAutoFit/>
          </a:bodyPr>
          <a:lstStyle/>
          <a:p>
            <a:pPr lvl="0" algn="just"/>
            <a:r>
              <a:rPr lang="vi-VN" sz="3200" i="1" dirty="0">
                <a:solidFill>
                  <a:srgbClr val="FF0000"/>
                </a:solidFill>
                <a:latin typeface="Times New Roman" panose="02020603050405020304" pitchFamily="18" charset="0"/>
              </a:rPr>
              <a:t>Nếu có kiến thức về địa lí, em sẽ giải thích được các hiện tượng trong những câu ca dao, tục ngữ</a:t>
            </a:r>
            <a:r>
              <a:rPr lang="en-US" sz="3200" i="1" dirty="0">
                <a:solidFill>
                  <a:srgbClr val="FF0000"/>
                </a:solidFill>
              </a:rPr>
              <a:t> ... </a:t>
            </a:r>
            <a:r>
              <a:rPr lang="vi-VN" sz="3200" i="1" dirty="0">
                <a:solidFill>
                  <a:srgbClr val="FF0000"/>
                </a:solidFill>
                <a:latin typeface="Times New Roman" panose="02020603050405020304" pitchFamily="18" charset="0"/>
              </a:rPr>
              <a:t>t</a:t>
            </a:r>
            <a:r>
              <a:rPr lang="vi-VN" sz="3200" i="1" dirty="0" smtClean="0">
                <a:solidFill>
                  <a:srgbClr val="FF0000"/>
                </a:solidFill>
                <a:latin typeface="Times New Roman" panose="02020603050405020304" pitchFamily="18" charset="0"/>
              </a:rPr>
              <a:t>rên</a:t>
            </a:r>
          </a:p>
          <a:p>
            <a:pPr lvl="0" algn="just"/>
            <a:endParaRPr lang="en-US" sz="3200" i="1" dirty="0">
              <a:solidFill>
                <a:srgbClr val="4F81BD">
                  <a:lumMod val="75000"/>
                </a:srgbClr>
              </a:solidFill>
            </a:endParaRPr>
          </a:p>
        </p:txBody>
      </p:sp>
      <p:pic>
        <p:nvPicPr>
          <p:cNvPr id="5" name="Picture 4"/>
          <p:cNvPicPr>
            <a:picLocks noChangeAspect="1"/>
          </p:cNvPicPr>
          <p:nvPr/>
        </p:nvPicPr>
        <p:blipFill rotWithShape="1">
          <a:blip r:embed="rId2"/>
          <a:srcRect l="15812" t="21231" r="15666" b="9374"/>
          <a:stretch/>
        </p:blipFill>
        <p:spPr>
          <a:xfrm>
            <a:off x="16933" y="1219200"/>
            <a:ext cx="9144000" cy="5438927"/>
          </a:xfrm>
          <a:prstGeom prst="rect">
            <a:avLst/>
          </a:prstGeom>
        </p:spPr>
      </p:pic>
    </p:spTree>
    <p:extLst>
      <p:ext uri="{BB962C8B-B14F-4D97-AF65-F5344CB8AC3E}">
        <p14:creationId xmlns:p14="http://schemas.microsoft.com/office/powerpoint/2010/main" val="1540028078"/>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Content Placeholder 3"/>
          <p:cNvPicPr>
            <a:picLocks noChangeAspect="1"/>
          </p:cNvPicPr>
          <p:nvPr/>
        </p:nvPicPr>
        <p:blipFill rotWithShape="1">
          <a:blip r:embed="rId4"/>
          <a:srcRect l="5634" b="6137"/>
          <a:stretch/>
        </p:blipFill>
        <p:spPr>
          <a:xfrm>
            <a:off x="381000" y="2171700"/>
            <a:ext cx="3276599" cy="3475292"/>
          </a:xfrm>
          <a:prstGeom prst="rect">
            <a:avLst/>
          </a:prstGeom>
        </p:spPr>
      </p:pic>
      <p:sp>
        <p:nvSpPr>
          <p:cNvPr id="5" name="Rounded Rectangle 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05:00</a:t>
            </a:r>
          </a:p>
        </p:txBody>
      </p:sp>
      <p:sp>
        <p:nvSpPr>
          <p:cNvPr id="6" name="Rounded Rectangle 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04:59</a:t>
            </a:r>
          </a:p>
        </p:txBody>
      </p:sp>
      <p:sp>
        <p:nvSpPr>
          <p:cNvPr id="7" name="Rounded Rectangle 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04:58</a:t>
            </a:r>
          </a:p>
        </p:txBody>
      </p:sp>
      <p:sp>
        <p:nvSpPr>
          <p:cNvPr id="8" name="Rounded Rectangle 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04:57</a:t>
            </a:r>
          </a:p>
        </p:txBody>
      </p:sp>
      <p:sp>
        <p:nvSpPr>
          <p:cNvPr id="9" name="Rounded Rectangle 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04:56</a:t>
            </a:r>
          </a:p>
        </p:txBody>
      </p:sp>
      <p:sp>
        <p:nvSpPr>
          <p:cNvPr id="10" name="Rounded Rectangle 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04:55</a:t>
            </a:r>
          </a:p>
        </p:txBody>
      </p:sp>
      <p:sp>
        <p:nvSpPr>
          <p:cNvPr id="11" name="Rounded Rectangle 1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04:54</a:t>
            </a:r>
          </a:p>
        </p:txBody>
      </p:sp>
      <p:sp>
        <p:nvSpPr>
          <p:cNvPr id="12" name="Rounded Rectangle 1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04:53</a:t>
            </a:r>
          </a:p>
        </p:txBody>
      </p:sp>
      <p:sp>
        <p:nvSpPr>
          <p:cNvPr id="13" name="Rounded Rectangle 1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04:52</a:t>
            </a:r>
          </a:p>
        </p:txBody>
      </p:sp>
      <p:sp>
        <p:nvSpPr>
          <p:cNvPr id="14" name="Rounded Rectangle 1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04:51</a:t>
            </a:r>
          </a:p>
        </p:txBody>
      </p:sp>
      <p:sp>
        <p:nvSpPr>
          <p:cNvPr id="15" name="Rounded Rectangle 1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04:50</a:t>
            </a:r>
          </a:p>
        </p:txBody>
      </p:sp>
      <p:sp>
        <p:nvSpPr>
          <p:cNvPr id="16" name="Rounded Rectangle 1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04:49</a:t>
            </a:r>
          </a:p>
        </p:txBody>
      </p:sp>
      <p:sp>
        <p:nvSpPr>
          <p:cNvPr id="17" name="Rounded Rectangle 1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04:48</a:t>
            </a:r>
          </a:p>
        </p:txBody>
      </p:sp>
      <p:sp>
        <p:nvSpPr>
          <p:cNvPr id="18" name="Rounded Rectangle 1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04:47</a:t>
            </a:r>
          </a:p>
        </p:txBody>
      </p:sp>
      <p:sp>
        <p:nvSpPr>
          <p:cNvPr id="19" name="Rounded Rectangle 1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04:46</a:t>
            </a:r>
          </a:p>
        </p:txBody>
      </p:sp>
      <p:sp>
        <p:nvSpPr>
          <p:cNvPr id="20" name="Rounded Rectangle 1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04:45</a:t>
            </a:r>
          </a:p>
        </p:txBody>
      </p:sp>
      <p:sp>
        <p:nvSpPr>
          <p:cNvPr id="21" name="Rounded Rectangle 2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04:44</a:t>
            </a:r>
          </a:p>
        </p:txBody>
      </p:sp>
      <p:sp>
        <p:nvSpPr>
          <p:cNvPr id="22" name="Rounded Rectangle 2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04:43</a:t>
            </a:r>
          </a:p>
        </p:txBody>
      </p:sp>
      <p:sp>
        <p:nvSpPr>
          <p:cNvPr id="23" name="Rounded Rectangle 2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04:42</a:t>
            </a:r>
          </a:p>
        </p:txBody>
      </p:sp>
      <p:sp>
        <p:nvSpPr>
          <p:cNvPr id="24" name="Rounded Rectangle 2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04:41</a:t>
            </a:r>
          </a:p>
        </p:txBody>
      </p:sp>
      <p:sp>
        <p:nvSpPr>
          <p:cNvPr id="25" name="Rounded Rectangle 2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04:40</a:t>
            </a:r>
          </a:p>
        </p:txBody>
      </p:sp>
      <p:sp>
        <p:nvSpPr>
          <p:cNvPr id="26" name="Rounded Rectangle 2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04:39</a:t>
            </a:r>
          </a:p>
        </p:txBody>
      </p:sp>
      <p:sp>
        <p:nvSpPr>
          <p:cNvPr id="27" name="Rounded Rectangle 2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04:38</a:t>
            </a:r>
          </a:p>
        </p:txBody>
      </p:sp>
      <p:sp>
        <p:nvSpPr>
          <p:cNvPr id="28" name="Rounded Rectangle 2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04:37</a:t>
            </a:r>
          </a:p>
        </p:txBody>
      </p:sp>
      <p:sp>
        <p:nvSpPr>
          <p:cNvPr id="29" name="Rounded Rectangle 2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04:36</a:t>
            </a:r>
          </a:p>
        </p:txBody>
      </p:sp>
      <p:sp>
        <p:nvSpPr>
          <p:cNvPr id="30" name="Rounded Rectangle 2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04:35</a:t>
            </a:r>
          </a:p>
        </p:txBody>
      </p:sp>
      <p:sp>
        <p:nvSpPr>
          <p:cNvPr id="31" name="Rounded Rectangle 3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04:34</a:t>
            </a:r>
          </a:p>
        </p:txBody>
      </p:sp>
      <p:sp>
        <p:nvSpPr>
          <p:cNvPr id="32" name="Rounded Rectangle 3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04:33</a:t>
            </a:r>
          </a:p>
        </p:txBody>
      </p:sp>
      <p:sp>
        <p:nvSpPr>
          <p:cNvPr id="33" name="Rounded Rectangle 3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04:32</a:t>
            </a:r>
          </a:p>
        </p:txBody>
      </p:sp>
      <p:sp>
        <p:nvSpPr>
          <p:cNvPr id="34" name="Rounded Rectangle 3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04:31</a:t>
            </a:r>
          </a:p>
        </p:txBody>
      </p:sp>
      <p:sp>
        <p:nvSpPr>
          <p:cNvPr id="35" name="Rounded Rectangle 3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04:30</a:t>
            </a:r>
          </a:p>
        </p:txBody>
      </p:sp>
      <p:sp>
        <p:nvSpPr>
          <p:cNvPr id="36" name="Rounded Rectangle 3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04:29</a:t>
            </a:r>
          </a:p>
        </p:txBody>
      </p:sp>
      <p:sp>
        <p:nvSpPr>
          <p:cNvPr id="37" name="Rounded Rectangle 3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04:28</a:t>
            </a:r>
          </a:p>
        </p:txBody>
      </p:sp>
      <p:sp>
        <p:nvSpPr>
          <p:cNvPr id="38" name="Rounded Rectangle 3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04:27</a:t>
            </a:r>
          </a:p>
        </p:txBody>
      </p:sp>
      <p:sp>
        <p:nvSpPr>
          <p:cNvPr id="39" name="Rounded Rectangle 3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04:26</a:t>
            </a:r>
          </a:p>
        </p:txBody>
      </p:sp>
      <p:sp>
        <p:nvSpPr>
          <p:cNvPr id="40" name="Rounded Rectangle 3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04:25</a:t>
            </a:r>
          </a:p>
        </p:txBody>
      </p:sp>
      <p:sp>
        <p:nvSpPr>
          <p:cNvPr id="41" name="Rounded Rectangle 4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04:24</a:t>
            </a:r>
          </a:p>
        </p:txBody>
      </p:sp>
      <p:sp>
        <p:nvSpPr>
          <p:cNvPr id="42" name="Rounded Rectangle 4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04:23</a:t>
            </a:r>
          </a:p>
        </p:txBody>
      </p:sp>
      <p:sp>
        <p:nvSpPr>
          <p:cNvPr id="43" name="Rounded Rectangle 4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04:22</a:t>
            </a:r>
          </a:p>
        </p:txBody>
      </p:sp>
      <p:sp>
        <p:nvSpPr>
          <p:cNvPr id="44" name="Rounded Rectangle 4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04:21</a:t>
            </a:r>
          </a:p>
        </p:txBody>
      </p:sp>
      <p:sp>
        <p:nvSpPr>
          <p:cNvPr id="45" name="Rounded Rectangle 4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04:20</a:t>
            </a:r>
          </a:p>
        </p:txBody>
      </p:sp>
      <p:sp>
        <p:nvSpPr>
          <p:cNvPr id="46" name="Rounded Rectangle 4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04:19</a:t>
            </a:r>
          </a:p>
        </p:txBody>
      </p:sp>
      <p:sp>
        <p:nvSpPr>
          <p:cNvPr id="47" name="Rounded Rectangle 4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04:18</a:t>
            </a:r>
          </a:p>
        </p:txBody>
      </p:sp>
      <p:sp>
        <p:nvSpPr>
          <p:cNvPr id="48" name="Rounded Rectangle 4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04:17</a:t>
            </a:r>
          </a:p>
        </p:txBody>
      </p:sp>
      <p:sp>
        <p:nvSpPr>
          <p:cNvPr id="49" name="Rounded Rectangle 4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04:16</a:t>
            </a:r>
          </a:p>
        </p:txBody>
      </p:sp>
      <p:sp>
        <p:nvSpPr>
          <p:cNvPr id="50" name="Rounded Rectangle 4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04:15</a:t>
            </a:r>
          </a:p>
        </p:txBody>
      </p:sp>
      <p:sp>
        <p:nvSpPr>
          <p:cNvPr id="51" name="Rounded Rectangle 5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04:14</a:t>
            </a:r>
          </a:p>
        </p:txBody>
      </p:sp>
      <p:sp>
        <p:nvSpPr>
          <p:cNvPr id="52" name="Rounded Rectangle 5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04:13</a:t>
            </a:r>
          </a:p>
        </p:txBody>
      </p:sp>
      <p:sp>
        <p:nvSpPr>
          <p:cNvPr id="53" name="Rounded Rectangle 5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04:12</a:t>
            </a:r>
          </a:p>
        </p:txBody>
      </p:sp>
      <p:sp>
        <p:nvSpPr>
          <p:cNvPr id="54" name="Rounded Rectangle 5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04:11</a:t>
            </a:r>
          </a:p>
        </p:txBody>
      </p:sp>
      <p:sp>
        <p:nvSpPr>
          <p:cNvPr id="55" name="Rounded Rectangle 5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04:10</a:t>
            </a:r>
          </a:p>
        </p:txBody>
      </p:sp>
      <p:sp>
        <p:nvSpPr>
          <p:cNvPr id="56" name="Rounded Rectangle 5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04:09</a:t>
            </a:r>
          </a:p>
        </p:txBody>
      </p:sp>
      <p:sp>
        <p:nvSpPr>
          <p:cNvPr id="57" name="Rounded Rectangle 5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04:08</a:t>
            </a:r>
          </a:p>
        </p:txBody>
      </p:sp>
      <p:sp>
        <p:nvSpPr>
          <p:cNvPr id="58" name="Rounded Rectangle 5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04:07</a:t>
            </a:r>
          </a:p>
        </p:txBody>
      </p:sp>
      <p:sp>
        <p:nvSpPr>
          <p:cNvPr id="59" name="Rounded Rectangle 5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04:06</a:t>
            </a:r>
          </a:p>
        </p:txBody>
      </p:sp>
      <p:sp>
        <p:nvSpPr>
          <p:cNvPr id="60" name="Rounded Rectangle 5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04:05</a:t>
            </a:r>
          </a:p>
        </p:txBody>
      </p:sp>
      <p:sp>
        <p:nvSpPr>
          <p:cNvPr id="61" name="Rounded Rectangle 6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04:04</a:t>
            </a:r>
          </a:p>
        </p:txBody>
      </p:sp>
      <p:sp>
        <p:nvSpPr>
          <p:cNvPr id="62" name="Rounded Rectangle 6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04:03</a:t>
            </a:r>
          </a:p>
        </p:txBody>
      </p:sp>
      <p:sp>
        <p:nvSpPr>
          <p:cNvPr id="63" name="Rounded Rectangle 6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04:02</a:t>
            </a:r>
          </a:p>
        </p:txBody>
      </p:sp>
      <p:sp>
        <p:nvSpPr>
          <p:cNvPr id="64" name="Rounded Rectangle 6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04:01</a:t>
            </a:r>
          </a:p>
        </p:txBody>
      </p:sp>
      <p:sp>
        <p:nvSpPr>
          <p:cNvPr id="65" name="Rounded Rectangle 6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04:00</a:t>
            </a:r>
          </a:p>
        </p:txBody>
      </p:sp>
      <p:sp>
        <p:nvSpPr>
          <p:cNvPr id="66" name="Rounded Rectangle 6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03:59</a:t>
            </a:r>
          </a:p>
        </p:txBody>
      </p:sp>
      <p:sp>
        <p:nvSpPr>
          <p:cNvPr id="67" name="Rounded Rectangle 6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03:58</a:t>
            </a:r>
          </a:p>
        </p:txBody>
      </p:sp>
      <p:sp>
        <p:nvSpPr>
          <p:cNvPr id="68" name="Rounded Rectangle 6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03:57</a:t>
            </a:r>
          </a:p>
        </p:txBody>
      </p:sp>
      <p:sp>
        <p:nvSpPr>
          <p:cNvPr id="69" name="Rounded Rectangle 6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03:56</a:t>
            </a:r>
          </a:p>
        </p:txBody>
      </p:sp>
      <p:sp>
        <p:nvSpPr>
          <p:cNvPr id="70" name="Rounded Rectangle 6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03:55</a:t>
            </a:r>
          </a:p>
        </p:txBody>
      </p:sp>
      <p:sp>
        <p:nvSpPr>
          <p:cNvPr id="71" name="Rounded Rectangle 7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03:54</a:t>
            </a:r>
          </a:p>
        </p:txBody>
      </p:sp>
      <p:sp>
        <p:nvSpPr>
          <p:cNvPr id="72" name="Rounded Rectangle 7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03:53</a:t>
            </a:r>
          </a:p>
        </p:txBody>
      </p:sp>
      <p:sp>
        <p:nvSpPr>
          <p:cNvPr id="73" name="Rounded Rectangle 7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03:52</a:t>
            </a:r>
          </a:p>
        </p:txBody>
      </p:sp>
      <p:sp>
        <p:nvSpPr>
          <p:cNvPr id="74" name="Rounded Rectangle 7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03:51</a:t>
            </a:r>
          </a:p>
        </p:txBody>
      </p:sp>
      <p:sp>
        <p:nvSpPr>
          <p:cNvPr id="75" name="Rounded Rectangle 7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03:50</a:t>
            </a:r>
          </a:p>
        </p:txBody>
      </p:sp>
      <p:sp>
        <p:nvSpPr>
          <p:cNvPr id="76" name="Rounded Rectangle 7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03:49</a:t>
            </a:r>
          </a:p>
        </p:txBody>
      </p:sp>
      <p:sp>
        <p:nvSpPr>
          <p:cNvPr id="77" name="Rounded Rectangle 7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03:48</a:t>
            </a:r>
          </a:p>
        </p:txBody>
      </p:sp>
      <p:sp>
        <p:nvSpPr>
          <p:cNvPr id="78" name="Rounded Rectangle 7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03:47</a:t>
            </a:r>
          </a:p>
        </p:txBody>
      </p:sp>
      <p:sp>
        <p:nvSpPr>
          <p:cNvPr id="79" name="Rounded Rectangle 7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03:46</a:t>
            </a:r>
          </a:p>
        </p:txBody>
      </p:sp>
      <p:sp>
        <p:nvSpPr>
          <p:cNvPr id="80" name="Rounded Rectangle 7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03:45</a:t>
            </a:r>
          </a:p>
        </p:txBody>
      </p:sp>
      <p:sp>
        <p:nvSpPr>
          <p:cNvPr id="81" name="Rounded Rectangle 8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03:44</a:t>
            </a:r>
          </a:p>
        </p:txBody>
      </p:sp>
      <p:sp>
        <p:nvSpPr>
          <p:cNvPr id="82" name="Rounded Rectangle 8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03:43</a:t>
            </a:r>
          </a:p>
        </p:txBody>
      </p:sp>
      <p:sp>
        <p:nvSpPr>
          <p:cNvPr id="83" name="Rounded Rectangle 8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03:42</a:t>
            </a:r>
          </a:p>
        </p:txBody>
      </p:sp>
      <p:sp>
        <p:nvSpPr>
          <p:cNvPr id="84" name="Rounded Rectangle 8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03:41</a:t>
            </a:r>
          </a:p>
        </p:txBody>
      </p:sp>
      <p:sp>
        <p:nvSpPr>
          <p:cNvPr id="85" name="Rounded Rectangle 8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03:40</a:t>
            </a:r>
          </a:p>
        </p:txBody>
      </p:sp>
      <p:sp>
        <p:nvSpPr>
          <p:cNvPr id="86" name="Rounded Rectangle 8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03:39</a:t>
            </a:r>
          </a:p>
        </p:txBody>
      </p:sp>
      <p:sp>
        <p:nvSpPr>
          <p:cNvPr id="87" name="Rounded Rectangle 8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03:38</a:t>
            </a:r>
          </a:p>
        </p:txBody>
      </p:sp>
      <p:sp>
        <p:nvSpPr>
          <p:cNvPr id="88" name="Rounded Rectangle 8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03:37</a:t>
            </a:r>
          </a:p>
        </p:txBody>
      </p:sp>
      <p:sp>
        <p:nvSpPr>
          <p:cNvPr id="89" name="Rounded Rectangle 8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03:36</a:t>
            </a:r>
          </a:p>
        </p:txBody>
      </p:sp>
      <p:sp>
        <p:nvSpPr>
          <p:cNvPr id="90" name="Rounded Rectangle 8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03:35</a:t>
            </a:r>
          </a:p>
        </p:txBody>
      </p:sp>
      <p:sp>
        <p:nvSpPr>
          <p:cNvPr id="91" name="Rounded Rectangle 9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03:34</a:t>
            </a:r>
          </a:p>
        </p:txBody>
      </p:sp>
      <p:sp>
        <p:nvSpPr>
          <p:cNvPr id="92" name="Rounded Rectangle 9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03:33</a:t>
            </a:r>
          </a:p>
        </p:txBody>
      </p:sp>
      <p:sp>
        <p:nvSpPr>
          <p:cNvPr id="93" name="Rounded Rectangle 9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03:32</a:t>
            </a:r>
          </a:p>
        </p:txBody>
      </p:sp>
      <p:sp>
        <p:nvSpPr>
          <p:cNvPr id="94" name="Rounded Rectangle 9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03:31</a:t>
            </a:r>
          </a:p>
        </p:txBody>
      </p:sp>
      <p:sp>
        <p:nvSpPr>
          <p:cNvPr id="95" name="Rounded Rectangle 9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03:30</a:t>
            </a:r>
          </a:p>
        </p:txBody>
      </p:sp>
      <p:sp>
        <p:nvSpPr>
          <p:cNvPr id="96" name="Rounded Rectangle 9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03:29</a:t>
            </a:r>
          </a:p>
        </p:txBody>
      </p:sp>
      <p:sp>
        <p:nvSpPr>
          <p:cNvPr id="97" name="Rounded Rectangle 9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03:28</a:t>
            </a:r>
          </a:p>
        </p:txBody>
      </p:sp>
      <p:sp>
        <p:nvSpPr>
          <p:cNvPr id="98" name="Rounded Rectangle 9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03:27</a:t>
            </a:r>
          </a:p>
        </p:txBody>
      </p:sp>
      <p:sp>
        <p:nvSpPr>
          <p:cNvPr id="99" name="Rounded Rectangle 9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03:26</a:t>
            </a:r>
          </a:p>
        </p:txBody>
      </p:sp>
      <p:sp>
        <p:nvSpPr>
          <p:cNvPr id="100" name="Rounded Rectangle 9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03:25</a:t>
            </a:r>
          </a:p>
        </p:txBody>
      </p:sp>
      <p:sp>
        <p:nvSpPr>
          <p:cNvPr id="101" name="Rounded Rectangle 10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03:24</a:t>
            </a:r>
          </a:p>
        </p:txBody>
      </p:sp>
      <p:sp>
        <p:nvSpPr>
          <p:cNvPr id="102" name="Rounded Rectangle 10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03:23</a:t>
            </a:r>
          </a:p>
        </p:txBody>
      </p:sp>
      <p:sp>
        <p:nvSpPr>
          <p:cNvPr id="103" name="Rounded Rectangle 10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03:22</a:t>
            </a:r>
          </a:p>
        </p:txBody>
      </p:sp>
      <p:sp>
        <p:nvSpPr>
          <p:cNvPr id="104" name="Rounded Rectangle 10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03:21</a:t>
            </a:r>
          </a:p>
        </p:txBody>
      </p:sp>
      <p:sp>
        <p:nvSpPr>
          <p:cNvPr id="105" name="Rounded Rectangle 10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03:20</a:t>
            </a:r>
          </a:p>
        </p:txBody>
      </p:sp>
      <p:sp>
        <p:nvSpPr>
          <p:cNvPr id="106" name="Rounded Rectangle 10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03:19</a:t>
            </a:r>
          </a:p>
        </p:txBody>
      </p:sp>
      <p:sp>
        <p:nvSpPr>
          <p:cNvPr id="107" name="Rounded Rectangle 10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03:18</a:t>
            </a:r>
          </a:p>
        </p:txBody>
      </p:sp>
      <p:sp>
        <p:nvSpPr>
          <p:cNvPr id="108" name="Rounded Rectangle 10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03:17</a:t>
            </a:r>
          </a:p>
        </p:txBody>
      </p:sp>
      <p:sp>
        <p:nvSpPr>
          <p:cNvPr id="109" name="Rounded Rectangle 10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03:16</a:t>
            </a:r>
          </a:p>
        </p:txBody>
      </p:sp>
      <p:sp>
        <p:nvSpPr>
          <p:cNvPr id="110" name="Rounded Rectangle 10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03:15</a:t>
            </a:r>
          </a:p>
        </p:txBody>
      </p:sp>
      <p:sp>
        <p:nvSpPr>
          <p:cNvPr id="111" name="Rounded Rectangle 11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03:14</a:t>
            </a:r>
          </a:p>
        </p:txBody>
      </p:sp>
      <p:sp>
        <p:nvSpPr>
          <p:cNvPr id="112" name="Rounded Rectangle 11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03:13</a:t>
            </a:r>
          </a:p>
        </p:txBody>
      </p:sp>
      <p:sp>
        <p:nvSpPr>
          <p:cNvPr id="113" name="Rounded Rectangle 11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03:12</a:t>
            </a:r>
          </a:p>
        </p:txBody>
      </p:sp>
      <p:sp>
        <p:nvSpPr>
          <p:cNvPr id="114" name="Rounded Rectangle 11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03:11</a:t>
            </a:r>
          </a:p>
        </p:txBody>
      </p:sp>
      <p:sp>
        <p:nvSpPr>
          <p:cNvPr id="115" name="Rounded Rectangle 11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03:10</a:t>
            </a:r>
          </a:p>
        </p:txBody>
      </p:sp>
      <p:sp>
        <p:nvSpPr>
          <p:cNvPr id="116" name="Rounded Rectangle 11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03:09</a:t>
            </a:r>
          </a:p>
        </p:txBody>
      </p:sp>
      <p:sp>
        <p:nvSpPr>
          <p:cNvPr id="117" name="Rounded Rectangle 11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03:08</a:t>
            </a:r>
          </a:p>
        </p:txBody>
      </p:sp>
      <p:sp>
        <p:nvSpPr>
          <p:cNvPr id="118" name="Rounded Rectangle 11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03:07</a:t>
            </a:r>
          </a:p>
        </p:txBody>
      </p:sp>
      <p:sp>
        <p:nvSpPr>
          <p:cNvPr id="119" name="Rounded Rectangle 11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03:06</a:t>
            </a:r>
          </a:p>
        </p:txBody>
      </p:sp>
      <p:sp>
        <p:nvSpPr>
          <p:cNvPr id="120" name="Rounded Rectangle 11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03:05</a:t>
            </a:r>
          </a:p>
        </p:txBody>
      </p:sp>
      <p:sp>
        <p:nvSpPr>
          <p:cNvPr id="121" name="Rounded Rectangle 12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03:04</a:t>
            </a:r>
          </a:p>
        </p:txBody>
      </p:sp>
      <p:sp>
        <p:nvSpPr>
          <p:cNvPr id="122" name="Rounded Rectangle 12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03:03</a:t>
            </a:r>
          </a:p>
        </p:txBody>
      </p:sp>
      <p:sp>
        <p:nvSpPr>
          <p:cNvPr id="123" name="Rounded Rectangle 12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03:02</a:t>
            </a:r>
          </a:p>
        </p:txBody>
      </p:sp>
      <p:sp>
        <p:nvSpPr>
          <p:cNvPr id="124" name="Rounded Rectangle 12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03:01</a:t>
            </a:r>
          </a:p>
        </p:txBody>
      </p:sp>
      <p:sp>
        <p:nvSpPr>
          <p:cNvPr id="125" name="Rounded Rectangle 12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03:00</a:t>
            </a:r>
          </a:p>
        </p:txBody>
      </p:sp>
      <p:sp>
        <p:nvSpPr>
          <p:cNvPr id="126" name="Rounded Rectangle 12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02:59</a:t>
            </a:r>
          </a:p>
        </p:txBody>
      </p:sp>
      <p:sp>
        <p:nvSpPr>
          <p:cNvPr id="127" name="Rounded Rectangle 12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02:58</a:t>
            </a:r>
          </a:p>
        </p:txBody>
      </p:sp>
      <p:sp>
        <p:nvSpPr>
          <p:cNvPr id="128" name="Rounded Rectangle 12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02:57</a:t>
            </a:r>
          </a:p>
        </p:txBody>
      </p:sp>
      <p:sp>
        <p:nvSpPr>
          <p:cNvPr id="129" name="Rounded Rectangle 12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02:56</a:t>
            </a:r>
          </a:p>
        </p:txBody>
      </p:sp>
      <p:sp>
        <p:nvSpPr>
          <p:cNvPr id="130" name="Rounded Rectangle 12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02:55</a:t>
            </a:r>
          </a:p>
        </p:txBody>
      </p:sp>
      <p:sp>
        <p:nvSpPr>
          <p:cNvPr id="131" name="Rounded Rectangle 13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02:54</a:t>
            </a:r>
          </a:p>
        </p:txBody>
      </p:sp>
      <p:sp>
        <p:nvSpPr>
          <p:cNvPr id="132" name="Rounded Rectangle 13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02:53</a:t>
            </a:r>
          </a:p>
        </p:txBody>
      </p:sp>
      <p:sp>
        <p:nvSpPr>
          <p:cNvPr id="133" name="Rounded Rectangle 13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02:52</a:t>
            </a:r>
          </a:p>
        </p:txBody>
      </p:sp>
      <p:sp>
        <p:nvSpPr>
          <p:cNvPr id="134" name="Rounded Rectangle 13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02:51</a:t>
            </a:r>
          </a:p>
        </p:txBody>
      </p:sp>
      <p:sp>
        <p:nvSpPr>
          <p:cNvPr id="135" name="Rounded Rectangle 13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02:50</a:t>
            </a:r>
          </a:p>
        </p:txBody>
      </p:sp>
      <p:sp>
        <p:nvSpPr>
          <p:cNvPr id="136" name="Rounded Rectangle 13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02:49</a:t>
            </a:r>
          </a:p>
        </p:txBody>
      </p:sp>
      <p:sp>
        <p:nvSpPr>
          <p:cNvPr id="137" name="Rounded Rectangle 13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02:48</a:t>
            </a:r>
          </a:p>
        </p:txBody>
      </p:sp>
      <p:sp>
        <p:nvSpPr>
          <p:cNvPr id="138" name="Rounded Rectangle 13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02:47</a:t>
            </a:r>
          </a:p>
        </p:txBody>
      </p:sp>
      <p:sp>
        <p:nvSpPr>
          <p:cNvPr id="139" name="Rounded Rectangle 13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02:46</a:t>
            </a:r>
          </a:p>
        </p:txBody>
      </p:sp>
      <p:sp>
        <p:nvSpPr>
          <p:cNvPr id="140" name="Rounded Rectangle 13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02:45</a:t>
            </a:r>
          </a:p>
        </p:txBody>
      </p:sp>
      <p:sp>
        <p:nvSpPr>
          <p:cNvPr id="141" name="Rounded Rectangle 14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02:44</a:t>
            </a:r>
          </a:p>
        </p:txBody>
      </p:sp>
      <p:sp>
        <p:nvSpPr>
          <p:cNvPr id="142" name="Rounded Rectangle 14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02:43</a:t>
            </a:r>
          </a:p>
        </p:txBody>
      </p:sp>
      <p:sp>
        <p:nvSpPr>
          <p:cNvPr id="143" name="Rounded Rectangle 14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02:42</a:t>
            </a:r>
          </a:p>
        </p:txBody>
      </p:sp>
      <p:sp>
        <p:nvSpPr>
          <p:cNvPr id="144" name="Rounded Rectangle 14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02:41</a:t>
            </a:r>
          </a:p>
        </p:txBody>
      </p:sp>
      <p:sp>
        <p:nvSpPr>
          <p:cNvPr id="145" name="Rounded Rectangle 14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02:40</a:t>
            </a:r>
          </a:p>
        </p:txBody>
      </p:sp>
      <p:sp>
        <p:nvSpPr>
          <p:cNvPr id="146" name="Rounded Rectangle 14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02:39</a:t>
            </a:r>
          </a:p>
        </p:txBody>
      </p:sp>
      <p:sp>
        <p:nvSpPr>
          <p:cNvPr id="147" name="Rounded Rectangle 14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02:38</a:t>
            </a:r>
          </a:p>
        </p:txBody>
      </p:sp>
      <p:sp>
        <p:nvSpPr>
          <p:cNvPr id="148" name="Rounded Rectangle 14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02:37</a:t>
            </a:r>
          </a:p>
        </p:txBody>
      </p:sp>
      <p:sp>
        <p:nvSpPr>
          <p:cNvPr id="149" name="Rounded Rectangle 14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02:36</a:t>
            </a:r>
          </a:p>
        </p:txBody>
      </p:sp>
      <p:sp>
        <p:nvSpPr>
          <p:cNvPr id="150" name="Rounded Rectangle 14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02:35</a:t>
            </a:r>
          </a:p>
        </p:txBody>
      </p:sp>
      <p:sp>
        <p:nvSpPr>
          <p:cNvPr id="151" name="Rounded Rectangle 15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02:34</a:t>
            </a:r>
          </a:p>
        </p:txBody>
      </p:sp>
      <p:sp>
        <p:nvSpPr>
          <p:cNvPr id="152" name="Rounded Rectangle 15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02:33</a:t>
            </a:r>
          </a:p>
        </p:txBody>
      </p:sp>
      <p:sp>
        <p:nvSpPr>
          <p:cNvPr id="153" name="Rounded Rectangle 15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02:32</a:t>
            </a:r>
          </a:p>
        </p:txBody>
      </p:sp>
      <p:sp>
        <p:nvSpPr>
          <p:cNvPr id="154" name="Rounded Rectangle 15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02:31</a:t>
            </a:r>
          </a:p>
        </p:txBody>
      </p:sp>
      <p:sp>
        <p:nvSpPr>
          <p:cNvPr id="155" name="Rounded Rectangle 15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02:30</a:t>
            </a:r>
          </a:p>
        </p:txBody>
      </p:sp>
      <p:sp>
        <p:nvSpPr>
          <p:cNvPr id="156" name="Rounded Rectangle 15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02:29</a:t>
            </a:r>
          </a:p>
        </p:txBody>
      </p:sp>
      <p:sp>
        <p:nvSpPr>
          <p:cNvPr id="157" name="Rounded Rectangle 15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02:28</a:t>
            </a:r>
          </a:p>
        </p:txBody>
      </p:sp>
      <p:sp>
        <p:nvSpPr>
          <p:cNvPr id="158" name="Rounded Rectangle 15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02:27</a:t>
            </a:r>
          </a:p>
        </p:txBody>
      </p:sp>
      <p:sp>
        <p:nvSpPr>
          <p:cNvPr id="159" name="Rounded Rectangle 15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02:26</a:t>
            </a:r>
          </a:p>
        </p:txBody>
      </p:sp>
      <p:sp>
        <p:nvSpPr>
          <p:cNvPr id="160" name="Rounded Rectangle 15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02:25</a:t>
            </a:r>
          </a:p>
        </p:txBody>
      </p:sp>
      <p:sp>
        <p:nvSpPr>
          <p:cNvPr id="161" name="Rounded Rectangle 16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02:24</a:t>
            </a:r>
          </a:p>
        </p:txBody>
      </p:sp>
      <p:sp>
        <p:nvSpPr>
          <p:cNvPr id="162" name="Rounded Rectangle 16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02:23</a:t>
            </a:r>
          </a:p>
        </p:txBody>
      </p:sp>
      <p:sp>
        <p:nvSpPr>
          <p:cNvPr id="163" name="Rounded Rectangle 16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02:22</a:t>
            </a:r>
          </a:p>
        </p:txBody>
      </p:sp>
      <p:sp>
        <p:nvSpPr>
          <p:cNvPr id="164" name="Rounded Rectangle 16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02:21</a:t>
            </a:r>
          </a:p>
        </p:txBody>
      </p:sp>
      <p:sp>
        <p:nvSpPr>
          <p:cNvPr id="165" name="Rounded Rectangle 16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02:20</a:t>
            </a:r>
          </a:p>
        </p:txBody>
      </p:sp>
      <p:sp>
        <p:nvSpPr>
          <p:cNvPr id="166" name="Rounded Rectangle 16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02:19</a:t>
            </a:r>
          </a:p>
        </p:txBody>
      </p:sp>
      <p:sp>
        <p:nvSpPr>
          <p:cNvPr id="167" name="Rounded Rectangle 16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02:18</a:t>
            </a:r>
          </a:p>
        </p:txBody>
      </p:sp>
      <p:sp>
        <p:nvSpPr>
          <p:cNvPr id="168" name="Rounded Rectangle 16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02:17</a:t>
            </a:r>
          </a:p>
        </p:txBody>
      </p:sp>
      <p:sp>
        <p:nvSpPr>
          <p:cNvPr id="169" name="Rounded Rectangle 16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02:16</a:t>
            </a:r>
          </a:p>
        </p:txBody>
      </p:sp>
      <p:sp>
        <p:nvSpPr>
          <p:cNvPr id="170" name="Rounded Rectangle 16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02:15</a:t>
            </a:r>
          </a:p>
        </p:txBody>
      </p:sp>
      <p:sp>
        <p:nvSpPr>
          <p:cNvPr id="171" name="Rounded Rectangle 17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02:14</a:t>
            </a:r>
          </a:p>
        </p:txBody>
      </p:sp>
      <p:sp>
        <p:nvSpPr>
          <p:cNvPr id="172" name="Rounded Rectangle 17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02:13</a:t>
            </a:r>
          </a:p>
        </p:txBody>
      </p:sp>
      <p:sp>
        <p:nvSpPr>
          <p:cNvPr id="173" name="Rounded Rectangle 17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02:12</a:t>
            </a:r>
          </a:p>
        </p:txBody>
      </p:sp>
      <p:sp>
        <p:nvSpPr>
          <p:cNvPr id="174" name="Rounded Rectangle 17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02:11</a:t>
            </a:r>
          </a:p>
        </p:txBody>
      </p:sp>
      <p:sp>
        <p:nvSpPr>
          <p:cNvPr id="175" name="Rounded Rectangle 17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02:10</a:t>
            </a:r>
          </a:p>
        </p:txBody>
      </p:sp>
      <p:sp>
        <p:nvSpPr>
          <p:cNvPr id="176" name="Rounded Rectangle 17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02:09</a:t>
            </a:r>
          </a:p>
        </p:txBody>
      </p:sp>
      <p:sp>
        <p:nvSpPr>
          <p:cNvPr id="177" name="Rounded Rectangle 17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02:08</a:t>
            </a:r>
          </a:p>
        </p:txBody>
      </p:sp>
      <p:sp>
        <p:nvSpPr>
          <p:cNvPr id="178" name="Rounded Rectangle 17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02:07</a:t>
            </a:r>
          </a:p>
        </p:txBody>
      </p:sp>
      <p:sp>
        <p:nvSpPr>
          <p:cNvPr id="179" name="Rounded Rectangle 17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02:06</a:t>
            </a:r>
          </a:p>
        </p:txBody>
      </p:sp>
      <p:sp>
        <p:nvSpPr>
          <p:cNvPr id="180" name="Rounded Rectangle 17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02:05</a:t>
            </a:r>
          </a:p>
        </p:txBody>
      </p:sp>
      <p:sp>
        <p:nvSpPr>
          <p:cNvPr id="181" name="Rounded Rectangle 18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02:04</a:t>
            </a:r>
          </a:p>
        </p:txBody>
      </p:sp>
      <p:sp>
        <p:nvSpPr>
          <p:cNvPr id="182" name="Rounded Rectangle 18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02:03</a:t>
            </a:r>
          </a:p>
        </p:txBody>
      </p:sp>
      <p:sp>
        <p:nvSpPr>
          <p:cNvPr id="183" name="Rounded Rectangle 18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02:02</a:t>
            </a:r>
          </a:p>
        </p:txBody>
      </p:sp>
      <p:sp>
        <p:nvSpPr>
          <p:cNvPr id="184" name="Rounded Rectangle 18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02:01</a:t>
            </a:r>
          </a:p>
        </p:txBody>
      </p:sp>
      <p:sp>
        <p:nvSpPr>
          <p:cNvPr id="185" name="Rounded Rectangle 18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02:00</a:t>
            </a:r>
          </a:p>
        </p:txBody>
      </p:sp>
      <p:sp>
        <p:nvSpPr>
          <p:cNvPr id="186" name="Rounded Rectangle 18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01:59</a:t>
            </a:r>
          </a:p>
        </p:txBody>
      </p:sp>
      <p:sp>
        <p:nvSpPr>
          <p:cNvPr id="187" name="Rounded Rectangle 18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01:58</a:t>
            </a:r>
          </a:p>
        </p:txBody>
      </p:sp>
      <p:sp>
        <p:nvSpPr>
          <p:cNvPr id="188" name="Rounded Rectangle 18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01:57</a:t>
            </a:r>
          </a:p>
        </p:txBody>
      </p:sp>
      <p:sp>
        <p:nvSpPr>
          <p:cNvPr id="189" name="Rounded Rectangle 18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01:56</a:t>
            </a:r>
          </a:p>
        </p:txBody>
      </p:sp>
      <p:sp>
        <p:nvSpPr>
          <p:cNvPr id="190" name="Rounded Rectangle 18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01:55</a:t>
            </a:r>
          </a:p>
        </p:txBody>
      </p:sp>
      <p:sp>
        <p:nvSpPr>
          <p:cNvPr id="191" name="Rounded Rectangle 19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01:54</a:t>
            </a:r>
          </a:p>
        </p:txBody>
      </p:sp>
      <p:sp>
        <p:nvSpPr>
          <p:cNvPr id="192" name="Rounded Rectangle 19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01:53</a:t>
            </a:r>
          </a:p>
        </p:txBody>
      </p:sp>
      <p:sp>
        <p:nvSpPr>
          <p:cNvPr id="193" name="Rounded Rectangle 19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01:52</a:t>
            </a:r>
          </a:p>
        </p:txBody>
      </p:sp>
      <p:sp>
        <p:nvSpPr>
          <p:cNvPr id="194" name="Rounded Rectangle 19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01:51</a:t>
            </a:r>
          </a:p>
        </p:txBody>
      </p:sp>
      <p:sp>
        <p:nvSpPr>
          <p:cNvPr id="195" name="Rounded Rectangle 19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01:50</a:t>
            </a:r>
          </a:p>
        </p:txBody>
      </p:sp>
      <p:sp>
        <p:nvSpPr>
          <p:cNvPr id="196" name="Rounded Rectangle 19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01:49</a:t>
            </a:r>
          </a:p>
        </p:txBody>
      </p:sp>
      <p:sp>
        <p:nvSpPr>
          <p:cNvPr id="197" name="Rounded Rectangle 19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01:48</a:t>
            </a:r>
          </a:p>
        </p:txBody>
      </p:sp>
      <p:sp>
        <p:nvSpPr>
          <p:cNvPr id="198" name="Rounded Rectangle 19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01:47</a:t>
            </a:r>
          </a:p>
        </p:txBody>
      </p:sp>
      <p:sp>
        <p:nvSpPr>
          <p:cNvPr id="199" name="Rounded Rectangle 19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01:46</a:t>
            </a:r>
          </a:p>
        </p:txBody>
      </p:sp>
      <p:sp>
        <p:nvSpPr>
          <p:cNvPr id="200" name="Rounded Rectangle 19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01:45</a:t>
            </a:r>
          </a:p>
        </p:txBody>
      </p:sp>
      <p:sp>
        <p:nvSpPr>
          <p:cNvPr id="201" name="Rounded Rectangle 20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01:44</a:t>
            </a:r>
          </a:p>
        </p:txBody>
      </p:sp>
      <p:sp>
        <p:nvSpPr>
          <p:cNvPr id="202" name="Rounded Rectangle 20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01:43</a:t>
            </a:r>
          </a:p>
        </p:txBody>
      </p:sp>
      <p:sp>
        <p:nvSpPr>
          <p:cNvPr id="203" name="Rounded Rectangle 20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01:42</a:t>
            </a:r>
          </a:p>
        </p:txBody>
      </p:sp>
      <p:sp>
        <p:nvSpPr>
          <p:cNvPr id="204" name="Rounded Rectangle 20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01:41</a:t>
            </a:r>
          </a:p>
        </p:txBody>
      </p:sp>
      <p:sp>
        <p:nvSpPr>
          <p:cNvPr id="205" name="Rounded Rectangle 20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01:40</a:t>
            </a:r>
          </a:p>
        </p:txBody>
      </p:sp>
      <p:sp>
        <p:nvSpPr>
          <p:cNvPr id="206" name="Rounded Rectangle 20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01:39</a:t>
            </a:r>
          </a:p>
        </p:txBody>
      </p:sp>
      <p:sp>
        <p:nvSpPr>
          <p:cNvPr id="207" name="Rounded Rectangle 20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01:38</a:t>
            </a:r>
          </a:p>
        </p:txBody>
      </p:sp>
      <p:sp>
        <p:nvSpPr>
          <p:cNvPr id="208" name="Rounded Rectangle 20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01:37</a:t>
            </a:r>
          </a:p>
        </p:txBody>
      </p:sp>
      <p:sp>
        <p:nvSpPr>
          <p:cNvPr id="209" name="Rounded Rectangle 20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01:36</a:t>
            </a:r>
          </a:p>
        </p:txBody>
      </p:sp>
      <p:sp>
        <p:nvSpPr>
          <p:cNvPr id="210" name="Rounded Rectangle 20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01:35</a:t>
            </a:r>
          </a:p>
        </p:txBody>
      </p:sp>
      <p:sp>
        <p:nvSpPr>
          <p:cNvPr id="211" name="Rounded Rectangle 21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01:34</a:t>
            </a:r>
          </a:p>
        </p:txBody>
      </p:sp>
      <p:sp>
        <p:nvSpPr>
          <p:cNvPr id="212" name="Rounded Rectangle 21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01:33</a:t>
            </a:r>
          </a:p>
        </p:txBody>
      </p:sp>
      <p:sp>
        <p:nvSpPr>
          <p:cNvPr id="213" name="Rounded Rectangle 21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01:32</a:t>
            </a:r>
          </a:p>
        </p:txBody>
      </p:sp>
      <p:sp>
        <p:nvSpPr>
          <p:cNvPr id="214" name="Rounded Rectangle 21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01:31</a:t>
            </a:r>
          </a:p>
        </p:txBody>
      </p:sp>
      <p:sp>
        <p:nvSpPr>
          <p:cNvPr id="215" name="Rounded Rectangle 21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01:30</a:t>
            </a:r>
          </a:p>
        </p:txBody>
      </p:sp>
      <p:sp>
        <p:nvSpPr>
          <p:cNvPr id="216" name="Rounded Rectangle 21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01:29</a:t>
            </a:r>
          </a:p>
        </p:txBody>
      </p:sp>
      <p:sp>
        <p:nvSpPr>
          <p:cNvPr id="217" name="Rounded Rectangle 21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01:28</a:t>
            </a:r>
          </a:p>
        </p:txBody>
      </p:sp>
      <p:sp>
        <p:nvSpPr>
          <p:cNvPr id="218" name="Rounded Rectangle 21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01:27</a:t>
            </a:r>
          </a:p>
        </p:txBody>
      </p:sp>
      <p:sp>
        <p:nvSpPr>
          <p:cNvPr id="219" name="Rounded Rectangle 21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01:26</a:t>
            </a:r>
          </a:p>
        </p:txBody>
      </p:sp>
      <p:sp>
        <p:nvSpPr>
          <p:cNvPr id="220" name="Rounded Rectangle 21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01:25</a:t>
            </a:r>
          </a:p>
        </p:txBody>
      </p:sp>
      <p:sp>
        <p:nvSpPr>
          <p:cNvPr id="221" name="Rounded Rectangle 22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01:24</a:t>
            </a:r>
          </a:p>
        </p:txBody>
      </p:sp>
      <p:sp>
        <p:nvSpPr>
          <p:cNvPr id="222" name="Rounded Rectangle 22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01:23</a:t>
            </a:r>
          </a:p>
        </p:txBody>
      </p:sp>
      <p:sp>
        <p:nvSpPr>
          <p:cNvPr id="223" name="Rounded Rectangle 22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01:22</a:t>
            </a:r>
          </a:p>
        </p:txBody>
      </p:sp>
      <p:sp>
        <p:nvSpPr>
          <p:cNvPr id="224" name="Rounded Rectangle 22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01:21</a:t>
            </a:r>
          </a:p>
        </p:txBody>
      </p:sp>
      <p:sp>
        <p:nvSpPr>
          <p:cNvPr id="225" name="Rounded Rectangle 22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01:20</a:t>
            </a:r>
          </a:p>
        </p:txBody>
      </p:sp>
      <p:sp>
        <p:nvSpPr>
          <p:cNvPr id="226" name="Rounded Rectangle 22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01:19</a:t>
            </a:r>
          </a:p>
        </p:txBody>
      </p:sp>
      <p:sp>
        <p:nvSpPr>
          <p:cNvPr id="227" name="Rounded Rectangle 22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01:18</a:t>
            </a:r>
          </a:p>
        </p:txBody>
      </p:sp>
      <p:sp>
        <p:nvSpPr>
          <p:cNvPr id="228" name="Rounded Rectangle 22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01:17</a:t>
            </a:r>
          </a:p>
        </p:txBody>
      </p:sp>
      <p:sp>
        <p:nvSpPr>
          <p:cNvPr id="229" name="Rounded Rectangle 22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01:16</a:t>
            </a:r>
          </a:p>
        </p:txBody>
      </p:sp>
      <p:sp>
        <p:nvSpPr>
          <p:cNvPr id="230" name="Rounded Rectangle 22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01:15</a:t>
            </a:r>
          </a:p>
        </p:txBody>
      </p:sp>
      <p:sp>
        <p:nvSpPr>
          <p:cNvPr id="231" name="Rounded Rectangle 23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01:14</a:t>
            </a:r>
          </a:p>
        </p:txBody>
      </p:sp>
      <p:sp>
        <p:nvSpPr>
          <p:cNvPr id="232" name="Rounded Rectangle 23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01:13</a:t>
            </a:r>
          </a:p>
        </p:txBody>
      </p:sp>
      <p:sp>
        <p:nvSpPr>
          <p:cNvPr id="233" name="Rounded Rectangle 23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01:12</a:t>
            </a:r>
          </a:p>
        </p:txBody>
      </p:sp>
      <p:sp>
        <p:nvSpPr>
          <p:cNvPr id="234" name="Rounded Rectangle 23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01:11</a:t>
            </a:r>
          </a:p>
        </p:txBody>
      </p:sp>
      <p:sp>
        <p:nvSpPr>
          <p:cNvPr id="235" name="Rounded Rectangle 23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01:10</a:t>
            </a:r>
          </a:p>
        </p:txBody>
      </p:sp>
      <p:sp>
        <p:nvSpPr>
          <p:cNvPr id="236" name="Rounded Rectangle 23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01:09</a:t>
            </a:r>
          </a:p>
        </p:txBody>
      </p:sp>
      <p:sp>
        <p:nvSpPr>
          <p:cNvPr id="237" name="Rounded Rectangle 23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01:08</a:t>
            </a:r>
          </a:p>
        </p:txBody>
      </p:sp>
      <p:sp>
        <p:nvSpPr>
          <p:cNvPr id="238" name="Rounded Rectangle 23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01:07</a:t>
            </a:r>
          </a:p>
        </p:txBody>
      </p:sp>
      <p:sp>
        <p:nvSpPr>
          <p:cNvPr id="239" name="Rounded Rectangle 23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01:06</a:t>
            </a:r>
          </a:p>
        </p:txBody>
      </p:sp>
      <p:sp>
        <p:nvSpPr>
          <p:cNvPr id="240" name="Rounded Rectangle 23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01:05</a:t>
            </a:r>
          </a:p>
        </p:txBody>
      </p:sp>
      <p:sp>
        <p:nvSpPr>
          <p:cNvPr id="241" name="Rounded Rectangle 24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01:04</a:t>
            </a:r>
          </a:p>
        </p:txBody>
      </p:sp>
      <p:sp>
        <p:nvSpPr>
          <p:cNvPr id="242" name="Rounded Rectangle 24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01:03</a:t>
            </a:r>
          </a:p>
        </p:txBody>
      </p:sp>
      <p:sp>
        <p:nvSpPr>
          <p:cNvPr id="243" name="Rounded Rectangle 24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01:02</a:t>
            </a:r>
          </a:p>
        </p:txBody>
      </p:sp>
      <p:sp>
        <p:nvSpPr>
          <p:cNvPr id="244" name="Rounded Rectangle 24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01:01</a:t>
            </a:r>
          </a:p>
        </p:txBody>
      </p:sp>
      <p:sp>
        <p:nvSpPr>
          <p:cNvPr id="245" name="Rounded Rectangle 24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01:00</a:t>
            </a:r>
          </a:p>
        </p:txBody>
      </p:sp>
      <p:sp>
        <p:nvSpPr>
          <p:cNvPr id="246" name="Rounded Rectangle 24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00:59</a:t>
            </a:r>
          </a:p>
        </p:txBody>
      </p:sp>
      <p:sp>
        <p:nvSpPr>
          <p:cNvPr id="247" name="Rounded Rectangle 24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00:58</a:t>
            </a:r>
          </a:p>
        </p:txBody>
      </p:sp>
      <p:sp>
        <p:nvSpPr>
          <p:cNvPr id="248" name="Rounded Rectangle 24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00:57</a:t>
            </a:r>
          </a:p>
        </p:txBody>
      </p:sp>
      <p:sp>
        <p:nvSpPr>
          <p:cNvPr id="249" name="Rounded Rectangle 24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00:56</a:t>
            </a:r>
          </a:p>
        </p:txBody>
      </p:sp>
      <p:sp>
        <p:nvSpPr>
          <p:cNvPr id="250" name="Rounded Rectangle 24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00:55</a:t>
            </a:r>
          </a:p>
        </p:txBody>
      </p:sp>
      <p:sp>
        <p:nvSpPr>
          <p:cNvPr id="251" name="Rounded Rectangle 25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00:54</a:t>
            </a:r>
          </a:p>
        </p:txBody>
      </p:sp>
      <p:sp>
        <p:nvSpPr>
          <p:cNvPr id="252" name="Rounded Rectangle 25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00:53</a:t>
            </a:r>
          </a:p>
        </p:txBody>
      </p:sp>
      <p:sp>
        <p:nvSpPr>
          <p:cNvPr id="253" name="Rounded Rectangle 25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00:52</a:t>
            </a:r>
          </a:p>
        </p:txBody>
      </p:sp>
      <p:sp>
        <p:nvSpPr>
          <p:cNvPr id="254" name="Rounded Rectangle 25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00:51</a:t>
            </a:r>
          </a:p>
        </p:txBody>
      </p:sp>
      <p:sp>
        <p:nvSpPr>
          <p:cNvPr id="255" name="Rounded Rectangle 25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00:50</a:t>
            </a:r>
          </a:p>
        </p:txBody>
      </p:sp>
      <p:sp>
        <p:nvSpPr>
          <p:cNvPr id="256" name="Rounded Rectangle 25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00:49</a:t>
            </a:r>
          </a:p>
        </p:txBody>
      </p:sp>
      <p:sp>
        <p:nvSpPr>
          <p:cNvPr id="257" name="Rounded Rectangle 25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00:48</a:t>
            </a:r>
          </a:p>
        </p:txBody>
      </p:sp>
      <p:sp>
        <p:nvSpPr>
          <p:cNvPr id="258" name="Rounded Rectangle 25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00:47</a:t>
            </a:r>
          </a:p>
        </p:txBody>
      </p:sp>
      <p:sp>
        <p:nvSpPr>
          <p:cNvPr id="259" name="Rounded Rectangle 25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00:46</a:t>
            </a:r>
          </a:p>
        </p:txBody>
      </p:sp>
      <p:sp>
        <p:nvSpPr>
          <p:cNvPr id="260" name="Rounded Rectangle 25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00:45</a:t>
            </a:r>
          </a:p>
        </p:txBody>
      </p:sp>
      <p:sp>
        <p:nvSpPr>
          <p:cNvPr id="261" name="Rounded Rectangle 26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00:44</a:t>
            </a:r>
          </a:p>
        </p:txBody>
      </p:sp>
      <p:sp>
        <p:nvSpPr>
          <p:cNvPr id="262" name="Rounded Rectangle 26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00:43</a:t>
            </a:r>
          </a:p>
        </p:txBody>
      </p:sp>
      <p:sp>
        <p:nvSpPr>
          <p:cNvPr id="263" name="Rounded Rectangle 26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00:42</a:t>
            </a:r>
          </a:p>
        </p:txBody>
      </p:sp>
      <p:sp>
        <p:nvSpPr>
          <p:cNvPr id="264" name="Rounded Rectangle 26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00:41</a:t>
            </a:r>
          </a:p>
        </p:txBody>
      </p:sp>
      <p:sp>
        <p:nvSpPr>
          <p:cNvPr id="265" name="Rounded Rectangle 26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00:40</a:t>
            </a:r>
          </a:p>
        </p:txBody>
      </p:sp>
      <p:sp>
        <p:nvSpPr>
          <p:cNvPr id="266" name="Rounded Rectangle 26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00:39</a:t>
            </a:r>
          </a:p>
        </p:txBody>
      </p:sp>
      <p:sp>
        <p:nvSpPr>
          <p:cNvPr id="267" name="Rounded Rectangle 26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00:38</a:t>
            </a:r>
          </a:p>
        </p:txBody>
      </p:sp>
      <p:sp>
        <p:nvSpPr>
          <p:cNvPr id="268" name="Rounded Rectangle 26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00:37</a:t>
            </a:r>
          </a:p>
        </p:txBody>
      </p:sp>
      <p:sp>
        <p:nvSpPr>
          <p:cNvPr id="269" name="Rounded Rectangle 26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00:36</a:t>
            </a:r>
          </a:p>
        </p:txBody>
      </p:sp>
      <p:sp>
        <p:nvSpPr>
          <p:cNvPr id="270" name="Rounded Rectangle 26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00:35</a:t>
            </a:r>
          </a:p>
        </p:txBody>
      </p:sp>
      <p:sp>
        <p:nvSpPr>
          <p:cNvPr id="271" name="Rounded Rectangle 27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00:34</a:t>
            </a:r>
          </a:p>
        </p:txBody>
      </p:sp>
      <p:sp>
        <p:nvSpPr>
          <p:cNvPr id="272" name="Rounded Rectangle 27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00:33</a:t>
            </a:r>
          </a:p>
        </p:txBody>
      </p:sp>
      <p:sp>
        <p:nvSpPr>
          <p:cNvPr id="273" name="Rounded Rectangle 27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00:32</a:t>
            </a:r>
          </a:p>
        </p:txBody>
      </p:sp>
      <p:sp>
        <p:nvSpPr>
          <p:cNvPr id="274" name="Rounded Rectangle 27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00:31</a:t>
            </a:r>
          </a:p>
        </p:txBody>
      </p:sp>
      <p:sp>
        <p:nvSpPr>
          <p:cNvPr id="275" name="Rounded Rectangle 27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00:30</a:t>
            </a:r>
          </a:p>
        </p:txBody>
      </p:sp>
      <p:sp>
        <p:nvSpPr>
          <p:cNvPr id="276" name="Rounded Rectangle 27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00:29</a:t>
            </a:r>
          </a:p>
        </p:txBody>
      </p:sp>
      <p:sp>
        <p:nvSpPr>
          <p:cNvPr id="277" name="Rounded Rectangle 27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00:28</a:t>
            </a:r>
          </a:p>
        </p:txBody>
      </p:sp>
      <p:sp>
        <p:nvSpPr>
          <p:cNvPr id="278" name="Rounded Rectangle 27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00:27</a:t>
            </a:r>
          </a:p>
        </p:txBody>
      </p:sp>
      <p:sp>
        <p:nvSpPr>
          <p:cNvPr id="279" name="Rounded Rectangle 27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00:26</a:t>
            </a:r>
          </a:p>
        </p:txBody>
      </p:sp>
      <p:sp>
        <p:nvSpPr>
          <p:cNvPr id="280" name="Rounded Rectangle 27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00:25</a:t>
            </a:r>
          </a:p>
        </p:txBody>
      </p:sp>
      <p:sp>
        <p:nvSpPr>
          <p:cNvPr id="281" name="Rounded Rectangle 28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00:24</a:t>
            </a:r>
          </a:p>
        </p:txBody>
      </p:sp>
      <p:sp>
        <p:nvSpPr>
          <p:cNvPr id="282" name="Rounded Rectangle 28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00:23</a:t>
            </a:r>
          </a:p>
        </p:txBody>
      </p:sp>
      <p:sp>
        <p:nvSpPr>
          <p:cNvPr id="283" name="Rounded Rectangle 28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00:22</a:t>
            </a:r>
          </a:p>
        </p:txBody>
      </p:sp>
      <p:sp>
        <p:nvSpPr>
          <p:cNvPr id="284" name="Rounded Rectangle 28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00:21</a:t>
            </a:r>
          </a:p>
        </p:txBody>
      </p:sp>
      <p:sp>
        <p:nvSpPr>
          <p:cNvPr id="285" name="Rounded Rectangle 28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00:20</a:t>
            </a:r>
          </a:p>
        </p:txBody>
      </p:sp>
      <p:sp>
        <p:nvSpPr>
          <p:cNvPr id="286" name="Rounded Rectangle 28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00:19</a:t>
            </a:r>
          </a:p>
        </p:txBody>
      </p:sp>
      <p:sp>
        <p:nvSpPr>
          <p:cNvPr id="287" name="Rounded Rectangle 28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00:18</a:t>
            </a:r>
          </a:p>
        </p:txBody>
      </p:sp>
      <p:sp>
        <p:nvSpPr>
          <p:cNvPr id="288" name="Rounded Rectangle 28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00:17</a:t>
            </a:r>
          </a:p>
        </p:txBody>
      </p:sp>
      <p:sp>
        <p:nvSpPr>
          <p:cNvPr id="289" name="Rounded Rectangle 28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00:16</a:t>
            </a:r>
          </a:p>
        </p:txBody>
      </p:sp>
      <p:sp>
        <p:nvSpPr>
          <p:cNvPr id="290" name="Rounded Rectangle 28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00:15</a:t>
            </a:r>
          </a:p>
        </p:txBody>
      </p:sp>
      <p:sp>
        <p:nvSpPr>
          <p:cNvPr id="291" name="Rounded Rectangle 29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00:14</a:t>
            </a:r>
          </a:p>
        </p:txBody>
      </p:sp>
      <p:sp>
        <p:nvSpPr>
          <p:cNvPr id="292" name="Rounded Rectangle 29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00:13</a:t>
            </a:r>
          </a:p>
        </p:txBody>
      </p:sp>
      <p:sp>
        <p:nvSpPr>
          <p:cNvPr id="293" name="Rounded Rectangle 29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00:12</a:t>
            </a:r>
          </a:p>
        </p:txBody>
      </p:sp>
      <p:sp>
        <p:nvSpPr>
          <p:cNvPr id="294" name="Rounded Rectangle 29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00:11</a:t>
            </a:r>
          </a:p>
        </p:txBody>
      </p:sp>
      <p:sp>
        <p:nvSpPr>
          <p:cNvPr id="295" name="Rounded Rectangle 294"/>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00:10</a:t>
            </a:r>
          </a:p>
        </p:txBody>
      </p:sp>
      <p:sp>
        <p:nvSpPr>
          <p:cNvPr id="296" name="Rounded Rectangle 295"/>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00:09</a:t>
            </a:r>
          </a:p>
        </p:txBody>
      </p:sp>
      <p:sp>
        <p:nvSpPr>
          <p:cNvPr id="297" name="Rounded Rectangle 296"/>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00:08</a:t>
            </a:r>
          </a:p>
        </p:txBody>
      </p:sp>
      <p:sp>
        <p:nvSpPr>
          <p:cNvPr id="298" name="Rounded Rectangle 297"/>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00:07</a:t>
            </a:r>
          </a:p>
        </p:txBody>
      </p:sp>
      <p:sp>
        <p:nvSpPr>
          <p:cNvPr id="299" name="Rounded Rectangle 298"/>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00:06</a:t>
            </a:r>
          </a:p>
        </p:txBody>
      </p:sp>
      <p:sp>
        <p:nvSpPr>
          <p:cNvPr id="300" name="Rounded Rectangle 299"/>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00:05</a:t>
            </a:r>
          </a:p>
        </p:txBody>
      </p:sp>
      <p:sp>
        <p:nvSpPr>
          <p:cNvPr id="301" name="Rounded Rectangle 300"/>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00:04</a:t>
            </a:r>
          </a:p>
        </p:txBody>
      </p:sp>
      <p:sp>
        <p:nvSpPr>
          <p:cNvPr id="302" name="Rounded Rectangle 301"/>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00:03</a:t>
            </a:r>
          </a:p>
        </p:txBody>
      </p:sp>
      <p:sp>
        <p:nvSpPr>
          <p:cNvPr id="303" name="Rounded Rectangle 302"/>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00:02</a:t>
            </a:r>
          </a:p>
        </p:txBody>
      </p:sp>
      <p:sp>
        <p:nvSpPr>
          <p:cNvPr id="304" name="Rounded Rectangle 303"/>
          <p:cNvSpPr/>
          <p:nvPr/>
        </p:nvSpPr>
        <p:spPr>
          <a:xfrm>
            <a:off x="1371600" y="1771650"/>
            <a:ext cx="97155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a:solidFill>
                  <a:srgbClr val="FFFFFF"/>
                </a:solidFill>
                <a:latin typeface="Times New Roman" panose="02020603050405020304" pitchFamily="18" charset="0"/>
                <a:cs typeface="Times New Roman" panose="02020603050405020304" pitchFamily="18" charset="0"/>
              </a:rPr>
              <a:t>00:01</a:t>
            </a:r>
          </a:p>
        </p:txBody>
      </p:sp>
      <p:sp>
        <p:nvSpPr>
          <p:cNvPr id="305" name="Rounded Rectangle 304"/>
          <p:cNvSpPr/>
          <p:nvPr/>
        </p:nvSpPr>
        <p:spPr>
          <a:xfrm>
            <a:off x="1371600" y="1543050"/>
            <a:ext cx="1143000" cy="628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1200" dirty="0">
                <a:solidFill>
                  <a:srgbClr val="FFFFFF"/>
                </a:solidFill>
                <a:latin typeface="Times New Roman" panose="02020603050405020304" pitchFamily="18" charset="0"/>
                <a:cs typeface="Times New Roman" panose="02020603050405020304" pitchFamily="18" charset="0"/>
              </a:rPr>
              <a:t>00:00</a:t>
            </a:r>
          </a:p>
        </p:txBody>
      </p:sp>
      <p:sp>
        <p:nvSpPr>
          <p:cNvPr id="307" name="Oval 306"/>
          <p:cNvSpPr/>
          <p:nvPr/>
        </p:nvSpPr>
        <p:spPr>
          <a:xfrm>
            <a:off x="1143000" y="1447800"/>
            <a:ext cx="16002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vi-VN" sz="2400" dirty="0">
                <a:solidFill>
                  <a:srgbClr val="FF0000"/>
                </a:solidFill>
                <a:latin typeface="Times New Roman" panose="02020603050405020304" pitchFamily="18" charset="0"/>
                <a:cs typeface="Times New Roman" panose="02020603050405020304" pitchFamily="18" charset="0"/>
              </a:rPr>
              <a:t>5 phút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08" name="Title 1"/>
          <p:cNvSpPr txBox="1">
            <a:spLocks/>
          </p:cNvSpPr>
          <p:nvPr/>
        </p:nvSpPr>
        <p:spPr>
          <a:xfrm>
            <a:off x="3674532" y="1066800"/>
            <a:ext cx="5333999" cy="489994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just">
              <a:lnSpc>
                <a:spcPct val="115000"/>
              </a:lnSpc>
            </a:pPr>
            <a:r>
              <a:rPr lang="nl-NL" dirty="0" smtClean="0">
                <a:solidFill>
                  <a:srgbClr val="1F497D"/>
                </a:solidFill>
                <a:latin typeface="Times New Roman" panose="02020603050405020304" pitchFamily="18" charset="0"/>
                <a:ea typeface="Calibri" panose="020F0502020204030204" pitchFamily="34" charset="0"/>
              </a:rPr>
              <a:t>  Em hãy giải thích hiện tượng địa lí được nhắc tới trong 1 câu ca dao, tục ngữ, sự kiện, câu chuyện... mà nhóm mình đã đưa ra. </a:t>
            </a:r>
            <a:endParaRPr lang="en-US" dirty="0">
              <a:solidFill>
                <a:srgbClr val="1F497D"/>
              </a:solidFill>
              <a:latin typeface="Times New Roman" panose="02020603050405020304" pitchFamily="18" charset="0"/>
              <a:ea typeface="Calibri" panose="020F0502020204030204" pitchFamily="34" charset="0"/>
            </a:endParaRPr>
          </a:p>
        </p:txBody>
      </p:sp>
      <p:sp>
        <p:nvSpPr>
          <p:cNvPr id="309" name="Title 1"/>
          <p:cNvSpPr txBox="1">
            <a:spLocks/>
          </p:cNvSpPr>
          <p:nvPr/>
        </p:nvSpPr>
        <p:spPr>
          <a:xfrm>
            <a:off x="0" y="62126"/>
            <a:ext cx="9127067" cy="737640"/>
          </a:xfrm>
          <a:prstGeom prst="rect">
            <a:avLst/>
          </a:prstGeom>
          <a:solidFill>
            <a:srgbClr val="FFFF99"/>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0000"/>
                </a:solidFill>
                <a:latin typeface="Times New Roman" panose="02020603050405020304" pitchFamily="18" charset="0"/>
                <a:cs typeface="Times New Roman" panose="02020603050405020304" pitchFamily="18" charset="0"/>
              </a:rPr>
              <a:t>I. SỰ LÍ THÚ CỦA VIỆC HỌC MÔN ĐỊA LÍ</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1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7"/>
                    </p:tgtEl>
                  </p:cond>
                </p:stCondLst>
                <p:endSync evt="end" delay="0">
                  <p:rtn val="all"/>
                </p:endSync>
                <p:childTnLst>
                  <p:par>
                    <p:cTn id="12" fill="hold" nodeType="clickPar">
                      <p:stCondLst>
                        <p:cond delay="0"/>
                      </p:stCondLst>
                      <p:childTnLst>
                        <p:par>
                          <p:cTn id="13" fill="hold" nodeType="afterGroup">
                            <p:stCondLst>
                              <p:cond delay="0"/>
                            </p:stCondLst>
                            <p:childTnLst>
                              <p:par>
                                <p:cTn id="14" presetID="11" presetClass="entr" presetSubtype="0" fill="hold" grpId="0" nodeType="afterEffect">
                                  <p:stCondLst>
                                    <p:cond delay="0"/>
                                  </p:stCondLst>
                                  <p:childTnLst>
                                    <p:set>
                                      <p:cBhvr>
                                        <p:cTn id="15" dur="1000">
                                          <p:stCondLst>
                                            <p:cond delay="0"/>
                                          </p:stCondLst>
                                        </p:cTn>
                                        <p:tgtEl>
                                          <p:spTgt spid="5"/>
                                        </p:tgtEl>
                                        <p:attrNameLst>
                                          <p:attrName>style.visibility</p:attrName>
                                        </p:attrNameLst>
                                      </p:cBhvr>
                                      <p:to>
                                        <p:strVal val="visible"/>
                                      </p:to>
                                    </p:set>
                                  </p:childTnLst>
                                </p:cTn>
                              </p:par>
                            </p:childTnLst>
                          </p:cTn>
                        </p:par>
                        <p:par>
                          <p:cTn id="16" fill="hold" nodeType="afterGroup">
                            <p:stCondLst>
                              <p:cond delay="1000"/>
                            </p:stCondLst>
                            <p:childTnLst>
                              <p:par>
                                <p:cTn id="17" presetID="11" presetClass="entr" presetSubtype="0" fill="hold" grpId="0" nodeType="afterEffect">
                                  <p:stCondLst>
                                    <p:cond delay="0"/>
                                  </p:stCondLst>
                                  <p:childTnLst>
                                    <p:set>
                                      <p:cBhvr>
                                        <p:cTn id="18" dur="1000">
                                          <p:stCondLst>
                                            <p:cond delay="0"/>
                                          </p:stCondLst>
                                        </p:cTn>
                                        <p:tgtEl>
                                          <p:spTgt spid="6"/>
                                        </p:tgtEl>
                                        <p:attrNameLst>
                                          <p:attrName>style.visibility</p:attrName>
                                        </p:attrNameLst>
                                      </p:cBhvr>
                                      <p:to>
                                        <p:strVal val="visible"/>
                                      </p:to>
                                    </p:set>
                                  </p:childTnLst>
                                </p:cTn>
                              </p:par>
                            </p:childTnLst>
                          </p:cTn>
                        </p:par>
                        <p:par>
                          <p:cTn id="19" fill="hold" nodeType="afterGroup">
                            <p:stCondLst>
                              <p:cond delay="2000"/>
                            </p:stCondLst>
                            <p:childTnLst>
                              <p:par>
                                <p:cTn id="20" presetID="11" presetClass="entr" presetSubtype="0" fill="hold" grpId="0" nodeType="afterEffect">
                                  <p:stCondLst>
                                    <p:cond delay="0"/>
                                  </p:stCondLst>
                                  <p:childTnLst>
                                    <p:set>
                                      <p:cBhvr>
                                        <p:cTn id="21" dur="1000">
                                          <p:stCondLst>
                                            <p:cond delay="0"/>
                                          </p:stCondLst>
                                        </p:cTn>
                                        <p:tgtEl>
                                          <p:spTgt spid="7"/>
                                        </p:tgtEl>
                                        <p:attrNameLst>
                                          <p:attrName>style.visibility</p:attrName>
                                        </p:attrNameLst>
                                      </p:cBhvr>
                                      <p:to>
                                        <p:strVal val="visible"/>
                                      </p:to>
                                    </p:set>
                                  </p:childTnLst>
                                </p:cTn>
                              </p:par>
                            </p:childTnLst>
                          </p:cTn>
                        </p:par>
                        <p:par>
                          <p:cTn id="22" fill="hold" nodeType="afterGroup">
                            <p:stCondLst>
                              <p:cond delay="3000"/>
                            </p:stCondLst>
                            <p:childTnLst>
                              <p:par>
                                <p:cTn id="23" presetID="11" presetClass="entr" presetSubtype="0" fill="hold" grpId="0" nodeType="afterEffect">
                                  <p:stCondLst>
                                    <p:cond delay="0"/>
                                  </p:stCondLst>
                                  <p:childTnLst>
                                    <p:set>
                                      <p:cBhvr>
                                        <p:cTn id="24" dur="1000">
                                          <p:stCondLst>
                                            <p:cond delay="0"/>
                                          </p:stCondLst>
                                        </p:cTn>
                                        <p:tgtEl>
                                          <p:spTgt spid="8"/>
                                        </p:tgtEl>
                                        <p:attrNameLst>
                                          <p:attrName>style.visibility</p:attrName>
                                        </p:attrNameLst>
                                      </p:cBhvr>
                                      <p:to>
                                        <p:strVal val="visible"/>
                                      </p:to>
                                    </p:set>
                                  </p:childTnLst>
                                </p:cTn>
                              </p:par>
                            </p:childTnLst>
                          </p:cTn>
                        </p:par>
                        <p:par>
                          <p:cTn id="25" fill="hold" nodeType="afterGroup">
                            <p:stCondLst>
                              <p:cond delay="4000"/>
                            </p:stCondLst>
                            <p:childTnLst>
                              <p:par>
                                <p:cTn id="26" presetID="11" presetClass="entr" presetSubtype="0" fill="hold" grpId="0" nodeType="afterEffect">
                                  <p:stCondLst>
                                    <p:cond delay="0"/>
                                  </p:stCondLst>
                                  <p:childTnLst>
                                    <p:set>
                                      <p:cBhvr>
                                        <p:cTn id="27" dur="1000">
                                          <p:stCondLst>
                                            <p:cond delay="0"/>
                                          </p:stCondLst>
                                        </p:cTn>
                                        <p:tgtEl>
                                          <p:spTgt spid="9"/>
                                        </p:tgtEl>
                                        <p:attrNameLst>
                                          <p:attrName>style.visibility</p:attrName>
                                        </p:attrNameLst>
                                      </p:cBhvr>
                                      <p:to>
                                        <p:strVal val="visible"/>
                                      </p:to>
                                    </p:set>
                                  </p:childTnLst>
                                </p:cTn>
                              </p:par>
                            </p:childTnLst>
                          </p:cTn>
                        </p:par>
                        <p:par>
                          <p:cTn id="28" fill="hold" nodeType="afterGroup">
                            <p:stCondLst>
                              <p:cond delay="5000"/>
                            </p:stCondLst>
                            <p:childTnLst>
                              <p:par>
                                <p:cTn id="29" presetID="11" presetClass="entr" presetSubtype="0" fill="hold" grpId="0" nodeType="afterEffect">
                                  <p:stCondLst>
                                    <p:cond delay="0"/>
                                  </p:stCondLst>
                                  <p:childTnLst>
                                    <p:set>
                                      <p:cBhvr>
                                        <p:cTn id="30" dur="1000">
                                          <p:stCondLst>
                                            <p:cond delay="0"/>
                                          </p:stCondLst>
                                        </p:cTn>
                                        <p:tgtEl>
                                          <p:spTgt spid="10"/>
                                        </p:tgtEl>
                                        <p:attrNameLst>
                                          <p:attrName>style.visibility</p:attrName>
                                        </p:attrNameLst>
                                      </p:cBhvr>
                                      <p:to>
                                        <p:strVal val="visible"/>
                                      </p:to>
                                    </p:set>
                                  </p:childTnLst>
                                </p:cTn>
                              </p:par>
                            </p:childTnLst>
                          </p:cTn>
                        </p:par>
                        <p:par>
                          <p:cTn id="31" fill="hold" nodeType="afterGroup">
                            <p:stCondLst>
                              <p:cond delay="6000"/>
                            </p:stCondLst>
                            <p:childTnLst>
                              <p:par>
                                <p:cTn id="32" presetID="11" presetClass="entr" presetSubtype="0" fill="hold" grpId="0" nodeType="afterEffect">
                                  <p:stCondLst>
                                    <p:cond delay="0"/>
                                  </p:stCondLst>
                                  <p:childTnLst>
                                    <p:set>
                                      <p:cBhvr>
                                        <p:cTn id="33" dur="1000">
                                          <p:stCondLst>
                                            <p:cond delay="0"/>
                                          </p:stCondLst>
                                        </p:cTn>
                                        <p:tgtEl>
                                          <p:spTgt spid="11"/>
                                        </p:tgtEl>
                                        <p:attrNameLst>
                                          <p:attrName>style.visibility</p:attrName>
                                        </p:attrNameLst>
                                      </p:cBhvr>
                                      <p:to>
                                        <p:strVal val="visible"/>
                                      </p:to>
                                    </p:set>
                                  </p:childTnLst>
                                </p:cTn>
                              </p:par>
                            </p:childTnLst>
                          </p:cTn>
                        </p:par>
                        <p:par>
                          <p:cTn id="34" fill="hold" nodeType="afterGroup">
                            <p:stCondLst>
                              <p:cond delay="7000"/>
                            </p:stCondLst>
                            <p:childTnLst>
                              <p:par>
                                <p:cTn id="35" presetID="11" presetClass="entr" presetSubtype="0" fill="hold" grpId="0" nodeType="afterEffect">
                                  <p:stCondLst>
                                    <p:cond delay="0"/>
                                  </p:stCondLst>
                                  <p:childTnLst>
                                    <p:set>
                                      <p:cBhvr>
                                        <p:cTn id="36" dur="1000">
                                          <p:stCondLst>
                                            <p:cond delay="0"/>
                                          </p:stCondLst>
                                        </p:cTn>
                                        <p:tgtEl>
                                          <p:spTgt spid="12"/>
                                        </p:tgtEl>
                                        <p:attrNameLst>
                                          <p:attrName>style.visibility</p:attrName>
                                        </p:attrNameLst>
                                      </p:cBhvr>
                                      <p:to>
                                        <p:strVal val="visible"/>
                                      </p:to>
                                    </p:set>
                                  </p:childTnLst>
                                </p:cTn>
                              </p:par>
                            </p:childTnLst>
                          </p:cTn>
                        </p:par>
                        <p:par>
                          <p:cTn id="37" fill="hold" nodeType="afterGroup">
                            <p:stCondLst>
                              <p:cond delay="8000"/>
                            </p:stCondLst>
                            <p:childTnLst>
                              <p:par>
                                <p:cTn id="38" presetID="11" presetClass="entr" presetSubtype="0" fill="hold" grpId="0" nodeType="afterEffect">
                                  <p:stCondLst>
                                    <p:cond delay="0"/>
                                  </p:stCondLst>
                                  <p:childTnLst>
                                    <p:set>
                                      <p:cBhvr>
                                        <p:cTn id="39" dur="1000">
                                          <p:stCondLst>
                                            <p:cond delay="0"/>
                                          </p:stCondLst>
                                        </p:cTn>
                                        <p:tgtEl>
                                          <p:spTgt spid="13"/>
                                        </p:tgtEl>
                                        <p:attrNameLst>
                                          <p:attrName>style.visibility</p:attrName>
                                        </p:attrNameLst>
                                      </p:cBhvr>
                                      <p:to>
                                        <p:strVal val="visible"/>
                                      </p:to>
                                    </p:set>
                                  </p:childTnLst>
                                </p:cTn>
                              </p:par>
                            </p:childTnLst>
                          </p:cTn>
                        </p:par>
                        <p:par>
                          <p:cTn id="40" fill="hold" nodeType="afterGroup">
                            <p:stCondLst>
                              <p:cond delay="9000"/>
                            </p:stCondLst>
                            <p:childTnLst>
                              <p:par>
                                <p:cTn id="41" presetID="11" presetClass="entr" presetSubtype="0" fill="hold" grpId="0" nodeType="afterEffect">
                                  <p:stCondLst>
                                    <p:cond delay="0"/>
                                  </p:stCondLst>
                                  <p:childTnLst>
                                    <p:set>
                                      <p:cBhvr>
                                        <p:cTn id="42" dur="1000">
                                          <p:stCondLst>
                                            <p:cond delay="0"/>
                                          </p:stCondLst>
                                        </p:cTn>
                                        <p:tgtEl>
                                          <p:spTgt spid="14"/>
                                        </p:tgtEl>
                                        <p:attrNameLst>
                                          <p:attrName>style.visibility</p:attrName>
                                        </p:attrNameLst>
                                      </p:cBhvr>
                                      <p:to>
                                        <p:strVal val="visible"/>
                                      </p:to>
                                    </p:set>
                                  </p:childTnLst>
                                </p:cTn>
                              </p:par>
                            </p:childTnLst>
                          </p:cTn>
                        </p:par>
                        <p:par>
                          <p:cTn id="43" fill="hold" nodeType="afterGroup">
                            <p:stCondLst>
                              <p:cond delay="10000"/>
                            </p:stCondLst>
                            <p:childTnLst>
                              <p:par>
                                <p:cTn id="44" presetID="11" presetClass="entr" presetSubtype="0" fill="hold" grpId="0" nodeType="afterEffect">
                                  <p:stCondLst>
                                    <p:cond delay="0"/>
                                  </p:stCondLst>
                                  <p:childTnLst>
                                    <p:set>
                                      <p:cBhvr>
                                        <p:cTn id="45" dur="1000">
                                          <p:stCondLst>
                                            <p:cond delay="0"/>
                                          </p:stCondLst>
                                        </p:cTn>
                                        <p:tgtEl>
                                          <p:spTgt spid="15"/>
                                        </p:tgtEl>
                                        <p:attrNameLst>
                                          <p:attrName>style.visibility</p:attrName>
                                        </p:attrNameLst>
                                      </p:cBhvr>
                                      <p:to>
                                        <p:strVal val="visible"/>
                                      </p:to>
                                    </p:set>
                                  </p:childTnLst>
                                </p:cTn>
                              </p:par>
                            </p:childTnLst>
                          </p:cTn>
                        </p:par>
                        <p:par>
                          <p:cTn id="46" fill="hold" nodeType="afterGroup">
                            <p:stCondLst>
                              <p:cond delay="11000"/>
                            </p:stCondLst>
                            <p:childTnLst>
                              <p:par>
                                <p:cTn id="47" presetID="11" presetClass="entr" presetSubtype="0" fill="hold" grpId="0" nodeType="afterEffect">
                                  <p:stCondLst>
                                    <p:cond delay="0"/>
                                  </p:stCondLst>
                                  <p:childTnLst>
                                    <p:set>
                                      <p:cBhvr>
                                        <p:cTn id="48" dur="1000">
                                          <p:stCondLst>
                                            <p:cond delay="0"/>
                                          </p:stCondLst>
                                        </p:cTn>
                                        <p:tgtEl>
                                          <p:spTgt spid="16"/>
                                        </p:tgtEl>
                                        <p:attrNameLst>
                                          <p:attrName>style.visibility</p:attrName>
                                        </p:attrNameLst>
                                      </p:cBhvr>
                                      <p:to>
                                        <p:strVal val="visible"/>
                                      </p:to>
                                    </p:set>
                                  </p:childTnLst>
                                </p:cTn>
                              </p:par>
                            </p:childTnLst>
                          </p:cTn>
                        </p:par>
                        <p:par>
                          <p:cTn id="49" fill="hold" nodeType="afterGroup">
                            <p:stCondLst>
                              <p:cond delay="12000"/>
                            </p:stCondLst>
                            <p:childTnLst>
                              <p:par>
                                <p:cTn id="50" presetID="11" presetClass="entr" presetSubtype="0" fill="hold" grpId="0" nodeType="afterEffect">
                                  <p:stCondLst>
                                    <p:cond delay="0"/>
                                  </p:stCondLst>
                                  <p:childTnLst>
                                    <p:set>
                                      <p:cBhvr>
                                        <p:cTn id="51" dur="1000">
                                          <p:stCondLst>
                                            <p:cond delay="0"/>
                                          </p:stCondLst>
                                        </p:cTn>
                                        <p:tgtEl>
                                          <p:spTgt spid="17"/>
                                        </p:tgtEl>
                                        <p:attrNameLst>
                                          <p:attrName>style.visibility</p:attrName>
                                        </p:attrNameLst>
                                      </p:cBhvr>
                                      <p:to>
                                        <p:strVal val="visible"/>
                                      </p:to>
                                    </p:set>
                                  </p:childTnLst>
                                </p:cTn>
                              </p:par>
                            </p:childTnLst>
                          </p:cTn>
                        </p:par>
                        <p:par>
                          <p:cTn id="52" fill="hold" nodeType="afterGroup">
                            <p:stCondLst>
                              <p:cond delay="13000"/>
                            </p:stCondLst>
                            <p:childTnLst>
                              <p:par>
                                <p:cTn id="53" presetID="11" presetClass="entr" presetSubtype="0" fill="hold" grpId="0" nodeType="afterEffect">
                                  <p:stCondLst>
                                    <p:cond delay="0"/>
                                  </p:stCondLst>
                                  <p:childTnLst>
                                    <p:set>
                                      <p:cBhvr>
                                        <p:cTn id="54" dur="1000">
                                          <p:stCondLst>
                                            <p:cond delay="0"/>
                                          </p:stCondLst>
                                        </p:cTn>
                                        <p:tgtEl>
                                          <p:spTgt spid="18"/>
                                        </p:tgtEl>
                                        <p:attrNameLst>
                                          <p:attrName>style.visibility</p:attrName>
                                        </p:attrNameLst>
                                      </p:cBhvr>
                                      <p:to>
                                        <p:strVal val="visible"/>
                                      </p:to>
                                    </p:set>
                                  </p:childTnLst>
                                </p:cTn>
                              </p:par>
                            </p:childTnLst>
                          </p:cTn>
                        </p:par>
                        <p:par>
                          <p:cTn id="55" fill="hold" nodeType="afterGroup">
                            <p:stCondLst>
                              <p:cond delay="14000"/>
                            </p:stCondLst>
                            <p:childTnLst>
                              <p:par>
                                <p:cTn id="56" presetID="11" presetClass="entr" presetSubtype="0" fill="hold" grpId="0" nodeType="afterEffect">
                                  <p:stCondLst>
                                    <p:cond delay="0"/>
                                  </p:stCondLst>
                                  <p:childTnLst>
                                    <p:set>
                                      <p:cBhvr>
                                        <p:cTn id="57" dur="1000">
                                          <p:stCondLst>
                                            <p:cond delay="0"/>
                                          </p:stCondLst>
                                        </p:cTn>
                                        <p:tgtEl>
                                          <p:spTgt spid="19"/>
                                        </p:tgtEl>
                                        <p:attrNameLst>
                                          <p:attrName>style.visibility</p:attrName>
                                        </p:attrNameLst>
                                      </p:cBhvr>
                                      <p:to>
                                        <p:strVal val="visible"/>
                                      </p:to>
                                    </p:set>
                                  </p:childTnLst>
                                </p:cTn>
                              </p:par>
                            </p:childTnLst>
                          </p:cTn>
                        </p:par>
                        <p:par>
                          <p:cTn id="58" fill="hold" nodeType="afterGroup">
                            <p:stCondLst>
                              <p:cond delay="15000"/>
                            </p:stCondLst>
                            <p:childTnLst>
                              <p:par>
                                <p:cTn id="59" presetID="11" presetClass="entr" presetSubtype="0" fill="hold" grpId="0" nodeType="afterEffect">
                                  <p:stCondLst>
                                    <p:cond delay="0"/>
                                  </p:stCondLst>
                                  <p:childTnLst>
                                    <p:set>
                                      <p:cBhvr>
                                        <p:cTn id="60" dur="1000">
                                          <p:stCondLst>
                                            <p:cond delay="0"/>
                                          </p:stCondLst>
                                        </p:cTn>
                                        <p:tgtEl>
                                          <p:spTgt spid="20"/>
                                        </p:tgtEl>
                                        <p:attrNameLst>
                                          <p:attrName>style.visibility</p:attrName>
                                        </p:attrNameLst>
                                      </p:cBhvr>
                                      <p:to>
                                        <p:strVal val="visible"/>
                                      </p:to>
                                    </p:set>
                                  </p:childTnLst>
                                </p:cTn>
                              </p:par>
                            </p:childTnLst>
                          </p:cTn>
                        </p:par>
                        <p:par>
                          <p:cTn id="61" fill="hold" nodeType="afterGroup">
                            <p:stCondLst>
                              <p:cond delay="16000"/>
                            </p:stCondLst>
                            <p:childTnLst>
                              <p:par>
                                <p:cTn id="62" presetID="11" presetClass="entr" presetSubtype="0" fill="hold" grpId="0" nodeType="afterEffect">
                                  <p:stCondLst>
                                    <p:cond delay="0"/>
                                  </p:stCondLst>
                                  <p:childTnLst>
                                    <p:set>
                                      <p:cBhvr>
                                        <p:cTn id="63" dur="1000">
                                          <p:stCondLst>
                                            <p:cond delay="0"/>
                                          </p:stCondLst>
                                        </p:cTn>
                                        <p:tgtEl>
                                          <p:spTgt spid="21"/>
                                        </p:tgtEl>
                                        <p:attrNameLst>
                                          <p:attrName>style.visibility</p:attrName>
                                        </p:attrNameLst>
                                      </p:cBhvr>
                                      <p:to>
                                        <p:strVal val="visible"/>
                                      </p:to>
                                    </p:set>
                                  </p:childTnLst>
                                </p:cTn>
                              </p:par>
                            </p:childTnLst>
                          </p:cTn>
                        </p:par>
                        <p:par>
                          <p:cTn id="64" fill="hold" nodeType="afterGroup">
                            <p:stCondLst>
                              <p:cond delay="17000"/>
                            </p:stCondLst>
                            <p:childTnLst>
                              <p:par>
                                <p:cTn id="65" presetID="11" presetClass="entr" presetSubtype="0" fill="hold" grpId="0" nodeType="afterEffect">
                                  <p:stCondLst>
                                    <p:cond delay="0"/>
                                  </p:stCondLst>
                                  <p:childTnLst>
                                    <p:set>
                                      <p:cBhvr>
                                        <p:cTn id="66" dur="1000">
                                          <p:stCondLst>
                                            <p:cond delay="0"/>
                                          </p:stCondLst>
                                        </p:cTn>
                                        <p:tgtEl>
                                          <p:spTgt spid="22"/>
                                        </p:tgtEl>
                                        <p:attrNameLst>
                                          <p:attrName>style.visibility</p:attrName>
                                        </p:attrNameLst>
                                      </p:cBhvr>
                                      <p:to>
                                        <p:strVal val="visible"/>
                                      </p:to>
                                    </p:set>
                                  </p:childTnLst>
                                </p:cTn>
                              </p:par>
                            </p:childTnLst>
                          </p:cTn>
                        </p:par>
                        <p:par>
                          <p:cTn id="67" fill="hold" nodeType="afterGroup">
                            <p:stCondLst>
                              <p:cond delay="18000"/>
                            </p:stCondLst>
                            <p:childTnLst>
                              <p:par>
                                <p:cTn id="68" presetID="11" presetClass="entr" presetSubtype="0" fill="hold" grpId="0" nodeType="afterEffect">
                                  <p:stCondLst>
                                    <p:cond delay="0"/>
                                  </p:stCondLst>
                                  <p:childTnLst>
                                    <p:set>
                                      <p:cBhvr>
                                        <p:cTn id="69" dur="1000">
                                          <p:stCondLst>
                                            <p:cond delay="0"/>
                                          </p:stCondLst>
                                        </p:cTn>
                                        <p:tgtEl>
                                          <p:spTgt spid="23"/>
                                        </p:tgtEl>
                                        <p:attrNameLst>
                                          <p:attrName>style.visibility</p:attrName>
                                        </p:attrNameLst>
                                      </p:cBhvr>
                                      <p:to>
                                        <p:strVal val="visible"/>
                                      </p:to>
                                    </p:set>
                                  </p:childTnLst>
                                </p:cTn>
                              </p:par>
                            </p:childTnLst>
                          </p:cTn>
                        </p:par>
                        <p:par>
                          <p:cTn id="70" fill="hold" nodeType="afterGroup">
                            <p:stCondLst>
                              <p:cond delay="19000"/>
                            </p:stCondLst>
                            <p:childTnLst>
                              <p:par>
                                <p:cTn id="71" presetID="11" presetClass="entr" presetSubtype="0" fill="hold" grpId="0" nodeType="afterEffect">
                                  <p:stCondLst>
                                    <p:cond delay="0"/>
                                  </p:stCondLst>
                                  <p:childTnLst>
                                    <p:set>
                                      <p:cBhvr>
                                        <p:cTn id="72" dur="1000">
                                          <p:stCondLst>
                                            <p:cond delay="0"/>
                                          </p:stCondLst>
                                        </p:cTn>
                                        <p:tgtEl>
                                          <p:spTgt spid="24"/>
                                        </p:tgtEl>
                                        <p:attrNameLst>
                                          <p:attrName>style.visibility</p:attrName>
                                        </p:attrNameLst>
                                      </p:cBhvr>
                                      <p:to>
                                        <p:strVal val="visible"/>
                                      </p:to>
                                    </p:set>
                                  </p:childTnLst>
                                </p:cTn>
                              </p:par>
                            </p:childTnLst>
                          </p:cTn>
                        </p:par>
                        <p:par>
                          <p:cTn id="73" fill="hold" nodeType="afterGroup">
                            <p:stCondLst>
                              <p:cond delay="20000"/>
                            </p:stCondLst>
                            <p:childTnLst>
                              <p:par>
                                <p:cTn id="74" presetID="11" presetClass="entr" presetSubtype="0" fill="hold" grpId="0" nodeType="afterEffect">
                                  <p:stCondLst>
                                    <p:cond delay="0"/>
                                  </p:stCondLst>
                                  <p:childTnLst>
                                    <p:set>
                                      <p:cBhvr>
                                        <p:cTn id="75" dur="1000">
                                          <p:stCondLst>
                                            <p:cond delay="0"/>
                                          </p:stCondLst>
                                        </p:cTn>
                                        <p:tgtEl>
                                          <p:spTgt spid="25"/>
                                        </p:tgtEl>
                                        <p:attrNameLst>
                                          <p:attrName>style.visibility</p:attrName>
                                        </p:attrNameLst>
                                      </p:cBhvr>
                                      <p:to>
                                        <p:strVal val="visible"/>
                                      </p:to>
                                    </p:set>
                                  </p:childTnLst>
                                </p:cTn>
                              </p:par>
                            </p:childTnLst>
                          </p:cTn>
                        </p:par>
                        <p:par>
                          <p:cTn id="76" fill="hold" nodeType="afterGroup">
                            <p:stCondLst>
                              <p:cond delay="21000"/>
                            </p:stCondLst>
                            <p:childTnLst>
                              <p:par>
                                <p:cTn id="77" presetID="11" presetClass="entr" presetSubtype="0" fill="hold" grpId="0" nodeType="afterEffect">
                                  <p:stCondLst>
                                    <p:cond delay="0"/>
                                  </p:stCondLst>
                                  <p:childTnLst>
                                    <p:set>
                                      <p:cBhvr>
                                        <p:cTn id="78" dur="1000">
                                          <p:stCondLst>
                                            <p:cond delay="0"/>
                                          </p:stCondLst>
                                        </p:cTn>
                                        <p:tgtEl>
                                          <p:spTgt spid="26"/>
                                        </p:tgtEl>
                                        <p:attrNameLst>
                                          <p:attrName>style.visibility</p:attrName>
                                        </p:attrNameLst>
                                      </p:cBhvr>
                                      <p:to>
                                        <p:strVal val="visible"/>
                                      </p:to>
                                    </p:set>
                                  </p:childTnLst>
                                </p:cTn>
                              </p:par>
                            </p:childTnLst>
                          </p:cTn>
                        </p:par>
                        <p:par>
                          <p:cTn id="79" fill="hold" nodeType="afterGroup">
                            <p:stCondLst>
                              <p:cond delay="22000"/>
                            </p:stCondLst>
                            <p:childTnLst>
                              <p:par>
                                <p:cTn id="80" presetID="11" presetClass="entr" presetSubtype="0" fill="hold" grpId="0" nodeType="afterEffect">
                                  <p:stCondLst>
                                    <p:cond delay="0"/>
                                  </p:stCondLst>
                                  <p:childTnLst>
                                    <p:set>
                                      <p:cBhvr>
                                        <p:cTn id="81" dur="1000">
                                          <p:stCondLst>
                                            <p:cond delay="0"/>
                                          </p:stCondLst>
                                        </p:cTn>
                                        <p:tgtEl>
                                          <p:spTgt spid="27"/>
                                        </p:tgtEl>
                                        <p:attrNameLst>
                                          <p:attrName>style.visibility</p:attrName>
                                        </p:attrNameLst>
                                      </p:cBhvr>
                                      <p:to>
                                        <p:strVal val="visible"/>
                                      </p:to>
                                    </p:set>
                                  </p:childTnLst>
                                </p:cTn>
                              </p:par>
                            </p:childTnLst>
                          </p:cTn>
                        </p:par>
                        <p:par>
                          <p:cTn id="82" fill="hold" nodeType="afterGroup">
                            <p:stCondLst>
                              <p:cond delay="23000"/>
                            </p:stCondLst>
                            <p:childTnLst>
                              <p:par>
                                <p:cTn id="83" presetID="11" presetClass="entr" presetSubtype="0" fill="hold" grpId="0" nodeType="afterEffect">
                                  <p:stCondLst>
                                    <p:cond delay="0"/>
                                  </p:stCondLst>
                                  <p:childTnLst>
                                    <p:set>
                                      <p:cBhvr>
                                        <p:cTn id="84" dur="1000">
                                          <p:stCondLst>
                                            <p:cond delay="0"/>
                                          </p:stCondLst>
                                        </p:cTn>
                                        <p:tgtEl>
                                          <p:spTgt spid="28"/>
                                        </p:tgtEl>
                                        <p:attrNameLst>
                                          <p:attrName>style.visibility</p:attrName>
                                        </p:attrNameLst>
                                      </p:cBhvr>
                                      <p:to>
                                        <p:strVal val="visible"/>
                                      </p:to>
                                    </p:set>
                                  </p:childTnLst>
                                </p:cTn>
                              </p:par>
                            </p:childTnLst>
                          </p:cTn>
                        </p:par>
                        <p:par>
                          <p:cTn id="85" fill="hold" nodeType="afterGroup">
                            <p:stCondLst>
                              <p:cond delay="24000"/>
                            </p:stCondLst>
                            <p:childTnLst>
                              <p:par>
                                <p:cTn id="86" presetID="11" presetClass="entr" presetSubtype="0" fill="hold" grpId="0" nodeType="afterEffect">
                                  <p:stCondLst>
                                    <p:cond delay="0"/>
                                  </p:stCondLst>
                                  <p:childTnLst>
                                    <p:set>
                                      <p:cBhvr>
                                        <p:cTn id="87" dur="1000">
                                          <p:stCondLst>
                                            <p:cond delay="0"/>
                                          </p:stCondLst>
                                        </p:cTn>
                                        <p:tgtEl>
                                          <p:spTgt spid="29"/>
                                        </p:tgtEl>
                                        <p:attrNameLst>
                                          <p:attrName>style.visibility</p:attrName>
                                        </p:attrNameLst>
                                      </p:cBhvr>
                                      <p:to>
                                        <p:strVal val="visible"/>
                                      </p:to>
                                    </p:set>
                                  </p:childTnLst>
                                </p:cTn>
                              </p:par>
                            </p:childTnLst>
                          </p:cTn>
                        </p:par>
                        <p:par>
                          <p:cTn id="88" fill="hold" nodeType="afterGroup">
                            <p:stCondLst>
                              <p:cond delay="25000"/>
                            </p:stCondLst>
                            <p:childTnLst>
                              <p:par>
                                <p:cTn id="89" presetID="11" presetClass="entr" presetSubtype="0" fill="hold" grpId="0" nodeType="afterEffect">
                                  <p:stCondLst>
                                    <p:cond delay="0"/>
                                  </p:stCondLst>
                                  <p:childTnLst>
                                    <p:set>
                                      <p:cBhvr>
                                        <p:cTn id="90" dur="1000">
                                          <p:stCondLst>
                                            <p:cond delay="0"/>
                                          </p:stCondLst>
                                        </p:cTn>
                                        <p:tgtEl>
                                          <p:spTgt spid="30"/>
                                        </p:tgtEl>
                                        <p:attrNameLst>
                                          <p:attrName>style.visibility</p:attrName>
                                        </p:attrNameLst>
                                      </p:cBhvr>
                                      <p:to>
                                        <p:strVal val="visible"/>
                                      </p:to>
                                    </p:set>
                                  </p:childTnLst>
                                </p:cTn>
                              </p:par>
                            </p:childTnLst>
                          </p:cTn>
                        </p:par>
                        <p:par>
                          <p:cTn id="91" fill="hold" nodeType="afterGroup">
                            <p:stCondLst>
                              <p:cond delay="26000"/>
                            </p:stCondLst>
                            <p:childTnLst>
                              <p:par>
                                <p:cTn id="92" presetID="11" presetClass="entr" presetSubtype="0" fill="hold" grpId="0" nodeType="afterEffect">
                                  <p:stCondLst>
                                    <p:cond delay="0"/>
                                  </p:stCondLst>
                                  <p:childTnLst>
                                    <p:set>
                                      <p:cBhvr>
                                        <p:cTn id="93" dur="1000">
                                          <p:stCondLst>
                                            <p:cond delay="0"/>
                                          </p:stCondLst>
                                        </p:cTn>
                                        <p:tgtEl>
                                          <p:spTgt spid="31"/>
                                        </p:tgtEl>
                                        <p:attrNameLst>
                                          <p:attrName>style.visibility</p:attrName>
                                        </p:attrNameLst>
                                      </p:cBhvr>
                                      <p:to>
                                        <p:strVal val="visible"/>
                                      </p:to>
                                    </p:set>
                                  </p:childTnLst>
                                </p:cTn>
                              </p:par>
                            </p:childTnLst>
                          </p:cTn>
                        </p:par>
                        <p:par>
                          <p:cTn id="94" fill="hold" nodeType="afterGroup">
                            <p:stCondLst>
                              <p:cond delay="27000"/>
                            </p:stCondLst>
                            <p:childTnLst>
                              <p:par>
                                <p:cTn id="95" presetID="11" presetClass="entr" presetSubtype="0" fill="hold" grpId="0" nodeType="afterEffect">
                                  <p:stCondLst>
                                    <p:cond delay="0"/>
                                  </p:stCondLst>
                                  <p:childTnLst>
                                    <p:set>
                                      <p:cBhvr>
                                        <p:cTn id="96" dur="1000">
                                          <p:stCondLst>
                                            <p:cond delay="0"/>
                                          </p:stCondLst>
                                        </p:cTn>
                                        <p:tgtEl>
                                          <p:spTgt spid="32"/>
                                        </p:tgtEl>
                                        <p:attrNameLst>
                                          <p:attrName>style.visibility</p:attrName>
                                        </p:attrNameLst>
                                      </p:cBhvr>
                                      <p:to>
                                        <p:strVal val="visible"/>
                                      </p:to>
                                    </p:set>
                                  </p:childTnLst>
                                </p:cTn>
                              </p:par>
                            </p:childTnLst>
                          </p:cTn>
                        </p:par>
                        <p:par>
                          <p:cTn id="97" fill="hold" nodeType="afterGroup">
                            <p:stCondLst>
                              <p:cond delay="28000"/>
                            </p:stCondLst>
                            <p:childTnLst>
                              <p:par>
                                <p:cTn id="98" presetID="11" presetClass="entr" presetSubtype="0" fill="hold" grpId="0" nodeType="afterEffect">
                                  <p:stCondLst>
                                    <p:cond delay="0"/>
                                  </p:stCondLst>
                                  <p:childTnLst>
                                    <p:set>
                                      <p:cBhvr>
                                        <p:cTn id="99" dur="1000">
                                          <p:stCondLst>
                                            <p:cond delay="0"/>
                                          </p:stCondLst>
                                        </p:cTn>
                                        <p:tgtEl>
                                          <p:spTgt spid="33"/>
                                        </p:tgtEl>
                                        <p:attrNameLst>
                                          <p:attrName>style.visibility</p:attrName>
                                        </p:attrNameLst>
                                      </p:cBhvr>
                                      <p:to>
                                        <p:strVal val="visible"/>
                                      </p:to>
                                    </p:set>
                                  </p:childTnLst>
                                </p:cTn>
                              </p:par>
                            </p:childTnLst>
                          </p:cTn>
                        </p:par>
                        <p:par>
                          <p:cTn id="100" fill="hold" nodeType="afterGroup">
                            <p:stCondLst>
                              <p:cond delay="29000"/>
                            </p:stCondLst>
                            <p:childTnLst>
                              <p:par>
                                <p:cTn id="101" presetID="11" presetClass="entr" presetSubtype="0" fill="hold" grpId="0" nodeType="afterEffect">
                                  <p:stCondLst>
                                    <p:cond delay="0"/>
                                  </p:stCondLst>
                                  <p:childTnLst>
                                    <p:set>
                                      <p:cBhvr>
                                        <p:cTn id="102" dur="1000">
                                          <p:stCondLst>
                                            <p:cond delay="0"/>
                                          </p:stCondLst>
                                        </p:cTn>
                                        <p:tgtEl>
                                          <p:spTgt spid="34"/>
                                        </p:tgtEl>
                                        <p:attrNameLst>
                                          <p:attrName>style.visibility</p:attrName>
                                        </p:attrNameLst>
                                      </p:cBhvr>
                                      <p:to>
                                        <p:strVal val="visible"/>
                                      </p:to>
                                    </p:set>
                                  </p:childTnLst>
                                </p:cTn>
                              </p:par>
                            </p:childTnLst>
                          </p:cTn>
                        </p:par>
                        <p:par>
                          <p:cTn id="103" fill="hold" nodeType="afterGroup">
                            <p:stCondLst>
                              <p:cond delay="30000"/>
                            </p:stCondLst>
                            <p:childTnLst>
                              <p:par>
                                <p:cTn id="104" presetID="11" presetClass="entr" presetSubtype="0" fill="hold" grpId="0" nodeType="afterEffect">
                                  <p:stCondLst>
                                    <p:cond delay="0"/>
                                  </p:stCondLst>
                                  <p:childTnLst>
                                    <p:set>
                                      <p:cBhvr>
                                        <p:cTn id="105" dur="1000">
                                          <p:stCondLst>
                                            <p:cond delay="0"/>
                                          </p:stCondLst>
                                        </p:cTn>
                                        <p:tgtEl>
                                          <p:spTgt spid="35"/>
                                        </p:tgtEl>
                                        <p:attrNameLst>
                                          <p:attrName>style.visibility</p:attrName>
                                        </p:attrNameLst>
                                      </p:cBhvr>
                                      <p:to>
                                        <p:strVal val="visible"/>
                                      </p:to>
                                    </p:set>
                                  </p:childTnLst>
                                </p:cTn>
                              </p:par>
                            </p:childTnLst>
                          </p:cTn>
                        </p:par>
                        <p:par>
                          <p:cTn id="106" fill="hold" nodeType="afterGroup">
                            <p:stCondLst>
                              <p:cond delay="31000"/>
                            </p:stCondLst>
                            <p:childTnLst>
                              <p:par>
                                <p:cTn id="107" presetID="11" presetClass="entr" presetSubtype="0" fill="hold" grpId="0" nodeType="afterEffect">
                                  <p:stCondLst>
                                    <p:cond delay="0"/>
                                  </p:stCondLst>
                                  <p:childTnLst>
                                    <p:set>
                                      <p:cBhvr>
                                        <p:cTn id="108" dur="1000">
                                          <p:stCondLst>
                                            <p:cond delay="0"/>
                                          </p:stCondLst>
                                        </p:cTn>
                                        <p:tgtEl>
                                          <p:spTgt spid="36"/>
                                        </p:tgtEl>
                                        <p:attrNameLst>
                                          <p:attrName>style.visibility</p:attrName>
                                        </p:attrNameLst>
                                      </p:cBhvr>
                                      <p:to>
                                        <p:strVal val="visible"/>
                                      </p:to>
                                    </p:set>
                                  </p:childTnLst>
                                </p:cTn>
                              </p:par>
                            </p:childTnLst>
                          </p:cTn>
                        </p:par>
                        <p:par>
                          <p:cTn id="109" fill="hold" nodeType="afterGroup">
                            <p:stCondLst>
                              <p:cond delay="32000"/>
                            </p:stCondLst>
                            <p:childTnLst>
                              <p:par>
                                <p:cTn id="110" presetID="11" presetClass="entr" presetSubtype="0" fill="hold" grpId="0" nodeType="afterEffect">
                                  <p:stCondLst>
                                    <p:cond delay="0"/>
                                  </p:stCondLst>
                                  <p:childTnLst>
                                    <p:set>
                                      <p:cBhvr>
                                        <p:cTn id="111" dur="1000">
                                          <p:stCondLst>
                                            <p:cond delay="0"/>
                                          </p:stCondLst>
                                        </p:cTn>
                                        <p:tgtEl>
                                          <p:spTgt spid="37"/>
                                        </p:tgtEl>
                                        <p:attrNameLst>
                                          <p:attrName>style.visibility</p:attrName>
                                        </p:attrNameLst>
                                      </p:cBhvr>
                                      <p:to>
                                        <p:strVal val="visible"/>
                                      </p:to>
                                    </p:set>
                                  </p:childTnLst>
                                </p:cTn>
                              </p:par>
                            </p:childTnLst>
                          </p:cTn>
                        </p:par>
                        <p:par>
                          <p:cTn id="112" fill="hold" nodeType="afterGroup">
                            <p:stCondLst>
                              <p:cond delay="33000"/>
                            </p:stCondLst>
                            <p:childTnLst>
                              <p:par>
                                <p:cTn id="113" presetID="11" presetClass="entr" presetSubtype="0" fill="hold" grpId="0" nodeType="afterEffect">
                                  <p:stCondLst>
                                    <p:cond delay="0"/>
                                  </p:stCondLst>
                                  <p:childTnLst>
                                    <p:set>
                                      <p:cBhvr>
                                        <p:cTn id="114" dur="1000">
                                          <p:stCondLst>
                                            <p:cond delay="0"/>
                                          </p:stCondLst>
                                        </p:cTn>
                                        <p:tgtEl>
                                          <p:spTgt spid="38"/>
                                        </p:tgtEl>
                                        <p:attrNameLst>
                                          <p:attrName>style.visibility</p:attrName>
                                        </p:attrNameLst>
                                      </p:cBhvr>
                                      <p:to>
                                        <p:strVal val="visible"/>
                                      </p:to>
                                    </p:set>
                                  </p:childTnLst>
                                </p:cTn>
                              </p:par>
                            </p:childTnLst>
                          </p:cTn>
                        </p:par>
                        <p:par>
                          <p:cTn id="115" fill="hold" nodeType="afterGroup">
                            <p:stCondLst>
                              <p:cond delay="34000"/>
                            </p:stCondLst>
                            <p:childTnLst>
                              <p:par>
                                <p:cTn id="116" presetID="11" presetClass="entr" presetSubtype="0" fill="hold" grpId="0" nodeType="afterEffect">
                                  <p:stCondLst>
                                    <p:cond delay="0"/>
                                  </p:stCondLst>
                                  <p:childTnLst>
                                    <p:set>
                                      <p:cBhvr>
                                        <p:cTn id="117" dur="1000">
                                          <p:stCondLst>
                                            <p:cond delay="0"/>
                                          </p:stCondLst>
                                        </p:cTn>
                                        <p:tgtEl>
                                          <p:spTgt spid="39"/>
                                        </p:tgtEl>
                                        <p:attrNameLst>
                                          <p:attrName>style.visibility</p:attrName>
                                        </p:attrNameLst>
                                      </p:cBhvr>
                                      <p:to>
                                        <p:strVal val="visible"/>
                                      </p:to>
                                    </p:set>
                                  </p:childTnLst>
                                </p:cTn>
                              </p:par>
                            </p:childTnLst>
                          </p:cTn>
                        </p:par>
                        <p:par>
                          <p:cTn id="118" fill="hold" nodeType="afterGroup">
                            <p:stCondLst>
                              <p:cond delay="35000"/>
                            </p:stCondLst>
                            <p:childTnLst>
                              <p:par>
                                <p:cTn id="119" presetID="11" presetClass="entr" presetSubtype="0" fill="hold" grpId="0" nodeType="afterEffect">
                                  <p:stCondLst>
                                    <p:cond delay="0"/>
                                  </p:stCondLst>
                                  <p:childTnLst>
                                    <p:set>
                                      <p:cBhvr>
                                        <p:cTn id="120" dur="1000">
                                          <p:stCondLst>
                                            <p:cond delay="0"/>
                                          </p:stCondLst>
                                        </p:cTn>
                                        <p:tgtEl>
                                          <p:spTgt spid="40"/>
                                        </p:tgtEl>
                                        <p:attrNameLst>
                                          <p:attrName>style.visibility</p:attrName>
                                        </p:attrNameLst>
                                      </p:cBhvr>
                                      <p:to>
                                        <p:strVal val="visible"/>
                                      </p:to>
                                    </p:set>
                                  </p:childTnLst>
                                </p:cTn>
                              </p:par>
                            </p:childTnLst>
                          </p:cTn>
                        </p:par>
                        <p:par>
                          <p:cTn id="121" fill="hold" nodeType="afterGroup">
                            <p:stCondLst>
                              <p:cond delay="36000"/>
                            </p:stCondLst>
                            <p:childTnLst>
                              <p:par>
                                <p:cTn id="122" presetID="11" presetClass="entr" presetSubtype="0" fill="hold" grpId="0" nodeType="afterEffect">
                                  <p:stCondLst>
                                    <p:cond delay="0"/>
                                  </p:stCondLst>
                                  <p:childTnLst>
                                    <p:set>
                                      <p:cBhvr>
                                        <p:cTn id="123" dur="1000">
                                          <p:stCondLst>
                                            <p:cond delay="0"/>
                                          </p:stCondLst>
                                        </p:cTn>
                                        <p:tgtEl>
                                          <p:spTgt spid="41"/>
                                        </p:tgtEl>
                                        <p:attrNameLst>
                                          <p:attrName>style.visibility</p:attrName>
                                        </p:attrNameLst>
                                      </p:cBhvr>
                                      <p:to>
                                        <p:strVal val="visible"/>
                                      </p:to>
                                    </p:set>
                                  </p:childTnLst>
                                </p:cTn>
                              </p:par>
                            </p:childTnLst>
                          </p:cTn>
                        </p:par>
                        <p:par>
                          <p:cTn id="124" fill="hold" nodeType="afterGroup">
                            <p:stCondLst>
                              <p:cond delay="37000"/>
                            </p:stCondLst>
                            <p:childTnLst>
                              <p:par>
                                <p:cTn id="125" presetID="11" presetClass="entr" presetSubtype="0" fill="hold" grpId="0" nodeType="afterEffect">
                                  <p:stCondLst>
                                    <p:cond delay="0"/>
                                  </p:stCondLst>
                                  <p:childTnLst>
                                    <p:set>
                                      <p:cBhvr>
                                        <p:cTn id="126" dur="1000">
                                          <p:stCondLst>
                                            <p:cond delay="0"/>
                                          </p:stCondLst>
                                        </p:cTn>
                                        <p:tgtEl>
                                          <p:spTgt spid="42"/>
                                        </p:tgtEl>
                                        <p:attrNameLst>
                                          <p:attrName>style.visibility</p:attrName>
                                        </p:attrNameLst>
                                      </p:cBhvr>
                                      <p:to>
                                        <p:strVal val="visible"/>
                                      </p:to>
                                    </p:set>
                                  </p:childTnLst>
                                </p:cTn>
                              </p:par>
                            </p:childTnLst>
                          </p:cTn>
                        </p:par>
                        <p:par>
                          <p:cTn id="127" fill="hold" nodeType="afterGroup">
                            <p:stCondLst>
                              <p:cond delay="38000"/>
                            </p:stCondLst>
                            <p:childTnLst>
                              <p:par>
                                <p:cTn id="128" presetID="11" presetClass="entr" presetSubtype="0" fill="hold" grpId="0" nodeType="afterEffect">
                                  <p:stCondLst>
                                    <p:cond delay="0"/>
                                  </p:stCondLst>
                                  <p:childTnLst>
                                    <p:set>
                                      <p:cBhvr>
                                        <p:cTn id="129" dur="1000">
                                          <p:stCondLst>
                                            <p:cond delay="0"/>
                                          </p:stCondLst>
                                        </p:cTn>
                                        <p:tgtEl>
                                          <p:spTgt spid="43"/>
                                        </p:tgtEl>
                                        <p:attrNameLst>
                                          <p:attrName>style.visibility</p:attrName>
                                        </p:attrNameLst>
                                      </p:cBhvr>
                                      <p:to>
                                        <p:strVal val="visible"/>
                                      </p:to>
                                    </p:set>
                                  </p:childTnLst>
                                </p:cTn>
                              </p:par>
                            </p:childTnLst>
                          </p:cTn>
                        </p:par>
                        <p:par>
                          <p:cTn id="130" fill="hold" nodeType="afterGroup">
                            <p:stCondLst>
                              <p:cond delay="39000"/>
                            </p:stCondLst>
                            <p:childTnLst>
                              <p:par>
                                <p:cTn id="131" presetID="11" presetClass="entr" presetSubtype="0" fill="hold" grpId="0" nodeType="afterEffect">
                                  <p:stCondLst>
                                    <p:cond delay="0"/>
                                  </p:stCondLst>
                                  <p:childTnLst>
                                    <p:set>
                                      <p:cBhvr>
                                        <p:cTn id="132" dur="1000">
                                          <p:stCondLst>
                                            <p:cond delay="0"/>
                                          </p:stCondLst>
                                        </p:cTn>
                                        <p:tgtEl>
                                          <p:spTgt spid="44"/>
                                        </p:tgtEl>
                                        <p:attrNameLst>
                                          <p:attrName>style.visibility</p:attrName>
                                        </p:attrNameLst>
                                      </p:cBhvr>
                                      <p:to>
                                        <p:strVal val="visible"/>
                                      </p:to>
                                    </p:set>
                                  </p:childTnLst>
                                </p:cTn>
                              </p:par>
                            </p:childTnLst>
                          </p:cTn>
                        </p:par>
                        <p:par>
                          <p:cTn id="133" fill="hold" nodeType="afterGroup">
                            <p:stCondLst>
                              <p:cond delay="40000"/>
                            </p:stCondLst>
                            <p:childTnLst>
                              <p:par>
                                <p:cTn id="134" presetID="11" presetClass="entr" presetSubtype="0" fill="hold" grpId="0" nodeType="afterEffect">
                                  <p:stCondLst>
                                    <p:cond delay="0"/>
                                  </p:stCondLst>
                                  <p:childTnLst>
                                    <p:set>
                                      <p:cBhvr>
                                        <p:cTn id="135" dur="1000">
                                          <p:stCondLst>
                                            <p:cond delay="0"/>
                                          </p:stCondLst>
                                        </p:cTn>
                                        <p:tgtEl>
                                          <p:spTgt spid="45"/>
                                        </p:tgtEl>
                                        <p:attrNameLst>
                                          <p:attrName>style.visibility</p:attrName>
                                        </p:attrNameLst>
                                      </p:cBhvr>
                                      <p:to>
                                        <p:strVal val="visible"/>
                                      </p:to>
                                    </p:set>
                                  </p:childTnLst>
                                </p:cTn>
                              </p:par>
                            </p:childTnLst>
                          </p:cTn>
                        </p:par>
                        <p:par>
                          <p:cTn id="136" fill="hold" nodeType="afterGroup">
                            <p:stCondLst>
                              <p:cond delay="41000"/>
                            </p:stCondLst>
                            <p:childTnLst>
                              <p:par>
                                <p:cTn id="137" presetID="11" presetClass="entr" presetSubtype="0" fill="hold" grpId="0" nodeType="afterEffect">
                                  <p:stCondLst>
                                    <p:cond delay="0"/>
                                  </p:stCondLst>
                                  <p:childTnLst>
                                    <p:set>
                                      <p:cBhvr>
                                        <p:cTn id="138" dur="1000">
                                          <p:stCondLst>
                                            <p:cond delay="0"/>
                                          </p:stCondLst>
                                        </p:cTn>
                                        <p:tgtEl>
                                          <p:spTgt spid="46"/>
                                        </p:tgtEl>
                                        <p:attrNameLst>
                                          <p:attrName>style.visibility</p:attrName>
                                        </p:attrNameLst>
                                      </p:cBhvr>
                                      <p:to>
                                        <p:strVal val="visible"/>
                                      </p:to>
                                    </p:set>
                                  </p:childTnLst>
                                </p:cTn>
                              </p:par>
                            </p:childTnLst>
                          </p:cTn>
                        </p:par>
                        <p:par>
                          <p:cTn id="139" fill="hold" nodeType="afterGroup">
                            <p:stCondLst>
                              <p:cond delay="42000"/>
                            </p:stCondLst>
                            <p:childTnLst>
                              <p:par>
                                <p:cTn id="140" presetID="11" presetClass="entr" presetSubtype="0" fill="hold" grpId="0" nodeType="afterEffect">
                                  <p:stCondLst>
                                    <p:cond delay="0"/>
                                  </p:stCondLst>
                                  <p:childTnLst>
                                    <p:set>
                                      <p:cBhvr>
                                        <p:cTn id="141" dur="1000">
                                          <p:stCondLst>
                                            <p:cond delay="0"/>
                                          </p:stCondLst>
                                        </p:cTn>
                                        <p:tgtEl>
                                          <p:spTgt spid="47"/>
                                        </p:tgtEl>
                                        <p:attrNameLst>
                                          <p:attrName>style.visibility</p:attrName>
                                        </p:attrNameLst>
                                      </p:cBhvr>
                                      <p:to>
                                        <p:strVal val="visible"/>
                                      </p:to>
                                    </p:set>
                                  </p:childTnLst>
                                </p:cTn>
                              </p:par>
                            </p:childTnLst>
                          </p:cTn>
                        </p:par>
                        <p:par>
                          <p:cTn id="142" fill="hold" nodeType="afterGroup">
                            <p:stCondLst>
                              <p:cond delay="43000"/>
                            </p:stCondLst>
                            <p:childTnLst>
                              <p:par>
                                <p:cTn id="143" presetID="11" presetClass="entr" presetSubtype="0" fill="hold" grpId="0" nodeType="afterEffect">
                                  <p:stCondLst>
                                    <p:cond delay="0"/>
                                  </p:stCondLst>
                                  <p:childTnLst>
                                    <p:set>
                                      <p:cBhvr>
                                        <p:cTn id="144" dur="1000">
                                          <p:stCondLst>
                                            <p:cond delay="0"/>
                                          </p:stCondLst>
                                        </p:cTn>
                                        <p:tgtEl>
                                          <p:spTgt spid="48"/>
                                        </p:tgtEl>
                                        <p:attrNameLst>
                                          <p:attrName>style.visibility</p:attrName>
                                        </p:attrNameLst>
                                      </p:cBhvr>
                                      <p:to>
                                        <p:strVal val="visible"/>
                                      </p:to>
                                    </p:set>
                                  </p:childTnLst>
                                </p:cTn>
                              </p:par>
                            </p:childTnLst>
                          </p:cTn>
                        </p:par>
                        <p:par>
                          <p:cTn id="145" fill="hold" nodeType="afterGroup">
                            <p:stCondLst>
                              <p:cond delay="44000"/>
                            </p:stCondLst>
                            <p:childTnLst>
                              <p:par>
                                <p:cTn id="146" presetID="11" presetClass="entr" presetSubtype="0" fill="hold" grpId="0" nodeType="afterEffect">
                                  <p:stCondLst>
                                    <p:cond delay="0"/>
                                  </p:stCondLst>
                                  <p:childTnLst>
                                    <p:set>
                                      <p:cBhvr>
                                        <p:cTn id="147" dur="1000">
                                          <p:stCondLst>
                                            <p:cond delay="0"/>
                                          </p:stCondLst>
                                        </p:cTn>
                                        <p:tgtEl>
                                          <p:spTgt spid="49"/>
                                        </p:tgtEl>
                                        <p:attrNameLst>
                                          <p:attrName>style.visibility</p:attrName>
                                        </p:attrNameLst>
                                      </p:cBhvr>
                                      <p:to>
                                        <p:strVal val="visible"/>
                                      </p:to>
                                    </p:set>
                                  </p:childTnLst>
                                </p:cTn>
                              </p:par>
                            </p:childTnLst>
                          </p:cTn>
                        </p:par>
                        <p:par>
                          <p:cTn id="148" fill="hold" nodeType="afterGroup">
                            <p:stCondLst>
                              <p:cond delay="45000"/>
                            </p:stCondLst>
                            <p:childTnLst>
                              <p:par>
                                <p:cTn id="149" presetID="11" presetClass="entr" presetSubtype="0" fill="hold" grpId="0" nodeType="afterEffect">
                                  <p:stCondLst>
                                    <p:cond delay="0"/>
                                  </p:stCondLst>
                                  <p:childTnLst>
                                    <p:set>
                                      <p:cBhvr>
                                        <p:cTn id="150" dur="1000">
                                          <p:stCondLst>
                                            <p:cond delay="0"/>
                                          </p:stCondLst>
                                        </p:cTn>
                                        <p:tgtEl>
                                          <p:spTgt spid="50"/>
                                        </p:tgtEl>
                                        <p:attrNameLst>
                                          <p:attrName>style.visibility</p:attrName>
                                        </p:attrNameLst>
                                      </p:cBhvr>
                                      <p:to>
                                        <p:strVal val="visible"/>
                                      </p:to>
                                    </p:set>
                                  </p:childTnLst>
                                </p:cTn>
                              </p:par>
                            </p:childTnLst>
                          </p:cTn>
                        </p:par>
                        <p:par>
                          <p:cTn id="151" fill="hold" nodeType="afterGroup">
                            <p:stCondLst>
                              <p:cond delay="46000"/>
                            </p:stCondLst>
                            <p:childTnLst>
                              <p:par>
                                <p:cTn id="152" presetID="11" presetClass="entr" presetSubtype="0" fill="hold" grpId="0" nodeType="afterEffect">
                                  <p:stCondLst>
                                    <p:cond delay="0"/>
                                  </p:stCondLst>
                                  <p:childTnLst>
                                    <p:set>
                                      <p:cBhvr>
                                        <p:cTn id="153" dur="1000">
                                          <p:stCondLst>
                                            <p:cond delay="0"/>
                                          </p:stCondLst>
                                        </p:cTn>
                                        <p:tgtEl>
                                          <p:spTgt spid="51"/>
                                        </p:tgtEl>
                                        <p:attrNameLst>
                                          <p:attrName>style.visibility</p:attrName>
                                        </p:attrNameLst>
                                      </p:cBhvr>
                                      <p:to>
                                        <p:strVal val="visible"/>
                                      </p:to>
                                    </p:set>
                                  </p:childTnLst>
                                </p:cTn>
                              </p:par>
                            </p:childTnLst>
                          </p:cTn>
                        </p:par>
                        <p:par>
                          <p:cTn id="154" fill="hold" nodeType="afterGroup">
                            <p:stCondLst>
                              <p:cond delay="47000"/>
                            </p:stCondLst>
                            <p:childTnLst>
                              <p:par>
                                <p:cTn id="155" presetID="11" presetClass="entr" presetSubtype="0" fill="hold" grpId="0" nodeType="afterEffect">
                                  <p:stCondLst>
                                    <p:cond delay="0"/>
                                  </p:stCondLst>
                                  <p:childTnLst>
                                    <p:set>
                                      <p:cBhvr>
                                        <p:cTn id="156" dur="1000">
                                          <p:stCondLst>
                                            <p:cond delay="0"/>
                                          </p:stCondLst>
                                        </p:cTn>
                                        <p:tgtEl>
                                          <p:spTgt spid="52"/>
                                        </p:tgtEl>
                                        <p:attrNameLst>
                                          <p:attrName>style.visibility</p:attrName>
                                        </p:attrNameLst>
                                      </p:cBhvr>
                                      <p:to>
                                        <p:strVal val="visible"/>
                                      </p:to>
                                    </p:set>
                                  </p:childTnLst>
                                </p:cTn>
                              </p:par>
                            </p:childTnLst>
                          </p:cTn>
                        </p:par>
                        <p:par>
                          <p:cTn id="157" fill="hold" nodeType="afterGroup">
                            <p:stCondLst>
                              <p:cond delay="48000"/>
                            </p:stCondLst>
                            <p:childTnLst>
                              <p:par>
                                <p:cTn id="158" presetID="11" presetClass="entr" presetSubtype="0" fill="hold" grpId="0" nodeType="afterEffect">
                                  <p:stCondLst>
                                    <p:cond delay="0"/>
                                  </p:stCondLst>
                                  <p:childTnLst>
                                    <p:set>
                                      <p:cBhvr>
                                        <p:cTn id="159" dur="1000">
                                          <p:stCondLst>
                                            <p:cond delay="0"/>
                                          </p:stCondLst>
                                        </p:cTn>
                                        <p:tgtEl>
                                          <p:spTgt spid="53"/>
                                        </p:tgtEl>
                                        <p:attrNameLst>
                                          <p:attrName>style.visibility</p:attrName>
                                        </p:attrNameLst>
                                      </p:cBhvr>
                                      <p:to>
                                        <p:strVal val="visible"/>
                                      </p:to>
                                    </p:set>
                                  </p:childTnLst>
                                </p:cTn>
                              </p:par>
                            </p:childTnLst>
                          </p:cTn>
                        </p:par>
                        <p:par>
                          <p:cTn id="160" fill="hold" nodeType="afterGroup">
                            <p:stCondLst>
                              <p:cond delay="49000"/>
                            </p:stCondLst>
                            <p:childTnLst>
                              <p:par>
                                <p:cTn id="161" presetID="11" presetClass="entr" presetSubtype="0" fill="hold" grpId="0" nodeType="afterEffect">
                                  <p:stCondLst>
                                    <p:cond delay="0"/>
                                  </p:stCondLst>
                                  <p:childTnLst>
                                    <p:set>
                                      <p:cBhvr>
                                        <p:cTn id="162" dur="1000">
                                          <p:stCondLst>
                                            <p:cond delay="0"/>
                                          </p:stCondLst>
                                        </p:cTn>
                                        <p:tgtEl>
                                          <p:spTgt spid="54"/>
                                        </p:tgtEl>
                                        <p:attrNameLst>
                                          <p:attrName>style.visibility</p:attrName>
                                        </p:attrNameLst>
                                      </p:cBhvr>
                                      <p:to>
                                        <p:strVal val="visible"/>
                                      </p:to>
                                    </p:set>
                                  </p:childTnLst>
                                </p:cTn>
                              </p:par>
                            </p:childTnLst>
                          </p:cTn>
                        </p:par>
                        <p:par>
                          <p:cTn id="163" fill="hold" nodeType="afterGroup">
                            <p:stCondLst>
                              <p:cond delay="50000"/>
                            </p:stCondLst>
                            <p:childTnLst>
                              <p:par>
                                <p:cTn id="164" presetID="11" presetClass="entr" presetSubtype="0" fill="hold" grpId="0" nodeType="afterEffect">
                                  <p:stCondLst>
                                    <p:cond delay="0"/>
                                  </p:stCondLst>
                                  <p:childTnLst>
                                    <p:set>
                                      <p:cBhvr>
                                        <p:cTn id="165" dur="1000">
                                          <p:stCondLst>
                                            <p:cond delay="0"/>
                                          </p:stCondLst>
                                        </p:cTn>
                                        <p:tgtEl>
                                          <p:spTgt spid="55"/>
                                        </p:tgtEl>
                                        <p:attrNameLst>
                                          <p:attrName>style.visibility</p:attrName>
                                        </p:attrNameLst>
                                      </p:cBhvr>
                                      <p:to>
                                        <p:strVal val="visible"/>
                                      </p:to>
                                    </p:set>
                                  </p:childTnLst>
                                </p:cTn>
                              </p:par>
                            </p:childTnLst>
                          </p:cTn>
                        </p:par>
                        <p:par>
                          <p:cTn id="166" fill="hold" nodeType="afterGroup">
                            <p:stCondLst>
                              <p:cond delay="51000"/>
                            </p:stCondLst>
                            <p:childTnLst>
                              <p:par>
                                <p:cTn id="167" presetID="11" presetClass="entr" presetSubtype="0" fill="hold" grpId="0" nodeType="afterEffect">
                                  <p:stCondLst>
                                    <p:cond delay="0"/>
                                  </p:stCondLst>
                                  <p:childTnLst>
                                    <p:set>
                                      <p:cBhvr>
                                        <p:cTn id="168" dur="1000">
                                          <p:stCondLst>
                                            <p:cond delay="0"/>
                                          </p:stCondLst>
                                        </p:cTn>
                                        <p:tgtEl>
                                          <p:spTgt spid="56"/>
                                        </p:tgtEl>
                                        <p:attrNameLst>
                                          <p:attrName>style.visibility</p:attrName>
                                        </p:attrNameLst>
                                      </p:cBhvr>
                                      <p:to>
                                        <p:strVal val="visible"/>
                                      </p:to>
                                    </p:set>
                                  </p:childTnLst>
                                </p:cTn>
                              </p:par>
                            </p:childTnLst>
                          </p:cTn>
                        </p:par>
                        <p:par>
                          <p:cTn id="169" fill="hold" nodeType="afterGroup">
                            <p:stCondLst>
                              <p:cond delay="52000"/>
                            </p:stCondLst>
                            <p:childTnLst>
                              <p:par>
                                <p:cTn id="170" presetID="11" presetClass="entr" presetSubtype="0" fill="hold" grpId="0" nodeType="afterEffect">
                                  <p:stCondLst>
                                    <p:cond delay="0"/>
                                  </p:stCondLst>
                                  <p:childTnLst>
                                    <p:set>
                                      <p:cBhvr>
                                        <p:cTn id="171" dur="1000">
                                          <p:stCondLst>
                                            <p:cond delay="0"/>
                                          </p:stCondLst>
                                        </p:cTn>
                                        <p:tgtEl>
                                          <p:spTgt spid="57"/>
                                        </p:tgtEl>
                                        <p:attrNameLst>
                                          <p:attrName>style.visibility</p:attrName>
                                        </p:attrNameLst>
                                      </p:cBhvr>
                                      <p:to>
                                        <p:strVal val="visible"/>
                                      </p:to>
                                    </p:set>
                                  </p:childTnLst>
                                </p:cTn>
                              </p:par>
                            </p:childTnLst>
                          </p:cTn>
                        </p:par>
                        <p:par>
                          <p:cTn id="172" fill="hold" nodeType="afterGroup">
                            <p:stCondLst>
                              <p:cond delay="53000"/>
                            </p:stCondLst>
                            <p:childTnLst>
                              <p:par>
                                <p:cTn id="173" presetID="11" presetClass="entr" presetSubtype="0" fill="hold" grpId="0" nodeType="afterEffect">
                                  <p:stCondLst>
                                    <p:cond delay="0"/>
                                  </p:stCondLst>
                                  <p:childTnLst>
                                    <p:set>
                                      <p:cBhvr>
                                        <p:cTn id="174" dur="1000">
                                          <p:stCondLst>
                                            <p:cond delay="0"/>
                                          </p:stCondLst>
                                        </p:cTn>
                                        <p:tgtEl>
                                          <p:spTgt spid="58"/>
                                        </p:tgtEl>
                                        <p:attrNameLst>
                                          <p:attrName>style.visibility</p:attrName>
                                        </p:attrNameLst>
                                      </p:cBhvr>
                                      <p:to>
                                        <p:strVal val="visible"/>
                                      </p:to>
                                    </p:set>
                                  </p:childTnLst>
                                </p:cTn>
                              </p:par>
                            </p:childTnLst>
                          </p:cTn>
                        </p:par>
                        <p:par>
                          <p:cTn id="175" fill="hold" nodeType="afterGroup">
                            <p:stCondLst>
                              <p:cond delay="54000"/>
                            </p:stCondLst>
                            <p:childTnLst>
                              <p:par>
                                <p:cTn id="176" presetID="11" presetClass="entr" presetSubtype="0" fill="hold" grpId="0" nodeType="afterEffect">
                                  <p:stCondLst>
                                    <p:cond delay="0"/>
                                  </p:stCondLst>
                                  <p:childTnLst>
                                    <p:set>
                                      <p:cBhvr>
                                        <p:cTn id="177" dur="1000">
                                          <p:stCondLst>
                                            <p:cond delay="0"/>
                                          </p:stCondLst>
                                        </p:cTn>
                                        <p:tgtEl>
                                          <p:spTgt spid="59"/>
                                        </p:tgtEl>
                                        <p:attrNameLst>
                                          <p:attrName>style.visibility</p:attrName>
                                        </p:attrNameLst>
                                      </p:cBhvr>
                                      <p:to>
                                        <p:strVal val="visible"/>
                                      </p:to>
                                    </p:set>
                                  </p:childTnLst>
                                </p:cTn>
                              </p:par>
                            </p:childTnLst>
                          </p:cTn>
                        </p:par>
                        <p:par>
                          <p:cTn id="178" fill="hold" nodeType="afterGroup">
                            <p:stCondLst>
                              <p:cond delay="55000"/>
                            </p:stCondLst>
                            <p:childTnLst>
                              <p:par>
                                <p:cTn id="179" presetID="11" presetClass="entr" presetSubtype="0" fill="hold" grpId="0" nodeType="afterEffect">
                                  <p:stCondLst>
                                    <p:cond delay="0"/>
                                  </p:stCondLst>
                                  <p:childTnLst>
                                    <p:set>
                                      <p:cBhvr>
                                        <p:cTn id="180" dur="1000">
                                          <p:stCondLst>
                                            <p:cond delay="0"/>
                                          </p:stCondLst>
                                        </p:cTn>
                                        <p:tgtEl>
                                          <p:spTgt spid="60"/>
                                        </p:tgtEl>
                                        <p:attrNameLst>
                                          <p:attrName>style.visibility</p:attrName>
                                        </p:attrNameLst>
                                      </p:cBhvr>
                                      <p:to>
                                        <p:strVal val="visible"/>
                                      </p:to>
                                    </p:set>
                                  </p:childTnLst>
                                </p:cTn>
                              </p:par>
                            </p:childTnLst>
                          </p:cTn>
                        </p:par>
                        <p:par>
                          <p:cTn id="181" fill="hold" nodeType="afterGroup">
                            <p:stCondLst>
                              <p:cond delay="56000"/>
                            </p:stCondLst>
                            <p:childTnLst>
                              <p:par>
                                <p:cTn id="182" presetID="11" presetClass="entr" presetSubtype="0" fill="hold" grpId="0" nodeType="afterEffect">
                                  <p:stCondLst>
                                    <p:cond delay="0"/>
                                  </p:stCondLst>
                                  <p:childTnLst>
                                    <p:set>
                                      <p:cBhvr>
                                        <p:cTn id="183" dur="1000">
                                          <p:stCondLst>
                                            <p:cond delay="0"/>
                                          </p:stCondLst>
                                        </p:cTn>
                                        <p:tgtEl>
                                          <p:spTgt spid="61"/>
                                        </p:tgtEl>
                                        <p:attrNameLst>
                                          <p:attrName>style.visibility</p:attrName>
                                        </p:attrNameLst>
                                      </p:cBhvr>
                                      <p:to>
                                        <p:strVal val="visible"/>
                                      </p:to>
                                    </p:set>
                                  </p:childTnLst>
                                </p:cTn>
                              </p:par>
                            </p:childTnLst>
                          </p:cTn>
                        </p:par>
                        <p:par>
                          <p:cTn id="184" fill="hold" nodeType="afterGroup">
                            <p:stCondLst>
                              <p:cond delay="57000"/>
                            </p:stCondLst>
                            <p:childTnLst>
                              <p:par>
                                <p:cTn id="185" presetID="11" presetClass="entr" presetSubtype="0" fill="hold" grpId="0" nodeType="afterEffect">
                                  <p:stCondLst>
                                    <p:cond delay="0"/>
                                  </p:stCondLst>
                                  <p:childTnLst>
                                    <p:set>
                                      <p:cBhvr>
                                        <p:cTn id="186" dur="1000">
                                          <p:stCondLst>
                                            <p:cond delay="0"/>
                                          </p:stCondLst>
                                        </p:cTn>
                                        <p:tgtEl>
                                          <p:spTgt spid="62"/>
                                        </p:tgtEl>
                                        <p:attrNameLst>
                                          <p:attrName>style.visibility</p:attrName>
                                        </p:attrNameLst>
                                      </p:cBhvr>
                                      <p:to>
                                        <p:strVal val="visible"/>
                                      </p:to>
                                    </p:set>
                                  </p:childTnLst>
                                </p:cTn>
                              </p:par>
                            </p:childTnLst>
                          </p:cTn>
                        </p:par>
                        <p:par>
                          <p:cTn id="187" fill="hold" nodeType="afterGroup">
                            <p:stCondLst>
                              <p:cond delay="58000"/>
                            </p:stCondLst>
                            <p:childTnLst>
                              <p:par>
                                <p:cTn id="188" presetID="11" presetClass="entr" presetSubtype="0" fill="hold" grpId="0" nodeType="afterEffect">
                                  <p:stCondLst>
                                    <p:cond delay="0"/>
                                  </p:stCondLst>
                                  <p:childTnLst>
                                    <p:set>
                                      <p:cBhvr>
                                        <p:cTn id="189" dur="1000">
                                          <p:stCondLst>
                                            <p:cond delay="0"/>
                                          </p:stCondLst>
                                        </p:cTn>
                                        <p:tgtEl>
                                          <p:spTgt spid="63"/>
                                        </p:tgtEl>
                                        <p:attrNameLst>
                                          <p:attrName>style.visibility</p:attrName>
                                        </p:attrNameLst>
                                      </p:cBhvr>
                                      <p:to>
                                        <p:strVal val="visible"/>
                                      </p:to>
                                    </p:set>
                                  </p:childTnLst>
                                </p:cTn>
                              </p:par>
                            </p:childTnLst>
                          </p:cTn>
                        </p:par>
                        <p:par>
                          <p:cTn id="190" fill="hold" nodeType="afterGroup">
                            <p:stCondLst>
                              <p:cond delay="59000"/>
                            </p:stCondLst>
                            <p:childTnLst>
                              <p:par>
                                <p:cTn id="191" presetID="11" presetClass="entr" presetSubtype="0" fill="hold" grpId="0" nodeType="afterEffect">
                                  <p:stCondLst>
                                    <p:cond delay="0"/>
                                  </p:stCondLst>
                                  <p:childTnLst>
                                    <p:set>
                                      <p:cBhvr>
                                        <p:cTn id="192" dur="1000">
                                          <p:stCondLst>
                                            <p:cond delay="0"/>
                                          </p:stCondLst>
                                        </p:cTn>
                                        <p:tgtEl>
                                          <p:spTgt spid="64"/>
                                        </p:tgtEl>
                                        <p:attrNameLst>
                                          <p:attrName>style.visibility</p:attrName>
                                        </p:attrNameLst>
                                      </p:cBhvr>
                                      <p:to>
                                        <p:strVal val="visible"/>
                                      </p:to>
                                    </p:set>
                                  </p:childTnLst>
                                </p:cTn>
                              </p:par>
                            </p:childTnLst>
                          </p:cTn>
                        </p:par>
                        <p:par>
                          <p:cTn id="193" fill="hold" nodeType="afterGroup">
                            <p:stCondLst>
                              <p:cond delay="60000"/>
                            </p:stCondLst>
                            <p:childTnLst>
                              <p:par>
                                <p:cTn id="194" presetID="11" presetClass="entr" presetSubtype="0" fill="hold" grpId="0" nodeType="afterEffect">
                                  <p:stCondLst>
                                    <p:cond delay="0"/>
                                  </p:stCondLst>
                                  <p:childTnLst>
                                    <p:set>
                                      <p:cBhvr>
                                        <p:cTn id="195" dur="1000">
                                          <p:stCondLst>
                                            <p:cond delay="0"/>
                                          </p:stCondLst>
                                        </p:cTn>
                                        <p:tgtEl>
                                          <p:spTgt spid="65"/>
                                        </p:tgtEl>
                                        <p:attrNameLst>
                                          <p:attrName>style.visibility</p:attrName>
                                        </p:attrNameLst>
                                      </p:cBhvr>
                                      <p:to>
                                        <p:strVal val="visible"/>
                                      </p:to>
                                    </p:set>
                                  </p:childTnLst>
                                </p:cTn>
                              </p:par>
                            </p:childTnLst>
                          </p:cTn>
                        </p:par>
                        <p:par>
                          <p:cTn id="196" fill="hold" nodeType="afterGroup">
                            <p:stCondLst>
                              <p:cond delay="61000"/>
                            </p:stCondLst>
                            <p:childTnLst>
                              <p:par>
                                <p:cTn id="197" presetID="11" presetClass="entr" presetSubtype="0" fill="hold" grpId="0" nodeType="afterEffect">
                                  <p:stCondLst>
                                    <p:cond delay="0"/>
                                  </p:stCondLst>
                                  <p:childTnLst>
                                    <p:set>
                                      <p:cBhvr>
                                        <p:cTn id="198" dur="1000">
                                          <p:stCondLst>
                                            <p:cond delay="0"/>
                                          </p:stCondLst>
                                        </p:cTn>
                                        <p:tgtEl>
                                          <p:spTgt spid="66"/>
                                        </p:tgtEl>
                                        <p:attrNameLst>
                                          <p:attrName>style.visibility</p:attrName>
                                        </p:attrNameLst>
                                      </p:cBhvr>
                                      <p:to>
                                        <p:strVal val="visible"/>
                                      </p:to>
                                    </p:set>
                                  </p:childTnLst>
                                </p:cTn>
                              </p:par>
                            </p:childTnLst>
                          </p:cTn>
                        </p:par>
                        <p:par>
                          <p:cTn id="199" fill="hold" nodeType="afterGroup">
                            <p:stCondLst>
                              <p:cond delay="62000"/>
                            </p:stCondLst>
                            <p:childTnLst>
                              <p:par>
                                <p:cTn id="200" presetID="11" presetClass="entr" presetSubtype="0" fill="hold" grpId="0" nodeType="afterEffect">
                                  <p:stCondLst>
                                    <p:cond delay="0"/>
                                  </p:stCondLst>
                                  <p:childTnLst>
                                    <p:set>
                                      <p:cBhvr>
                                        <p:cTn id="201" dur="1000">
                                          <p:stCondLst>
                                            <p:cond delay="0"/>
                                          </p:stCondLst>
                                        </p:cTn>
                                        <p:tgtEl>
                                          <p:spTgt spid="67"/>
                                        </p:tgtEl>
                                        <p:attrNameLst>
                                          <p:attrName>style.visibility</p:attrName>
                                        </p:attrNameLst>
                                      </p:cBhvr>
                                      <p:to>
                                        <p:strVal val="visible"/>
                                      </p:to>
                                    </p:set>
                                  </p:childTnLst>
                                </p:cTn>
                              </p:par>
                            </p:childTnLst>
                          </p:cTn>
                        </p:par>
                        <p:par>
                          <p:cTn id="202" fill="hold" nodeType="afterGroup">
                            <p:stCondLst>
                              <p:cond delay="63000"/>
                            </p:stCondLst>
                            <p:childTnLst>
                              <p:par>
                                <p:cTn id="203" presetID="11" presetClass="entr" presetSubtype="0" fill="hold" grpId="0" nodeType="afterEffect">
                                  <p:stCondLst>
                                    <p:cond delay="0"/>
                                  </p:stCondLst>
                                  <p:childTnLst>
                                    <p:set>
                                      <p:cBhvr>
                                        <p:cTn id="204" dur="1000">
                                          <p:stCondLst>
                                            <p:cond delay="0"/>
                                          </p:stCondLst>
                                        </p:cTn>
                                        <p:tgtEl>
                                          <p:spTgt spid="68"/>
                                        </p:tgtEl>
                                        <p:attrNameLst>
                                          <p:attrName>style.visibility</p:attrName>
                                        </p:attrNameLst>
                                      </p:cBhvr>
                                      <p:to>
                                        <p:strVal val="visible"/>
                                      </p:to>
                                    </p:set>
                                  </p:childTnLst>
                                </p:cTn>
                              </p:par>
                            </p:childTnLst>
                          </p:cTn>
                        </p:par>
                        <p:par>
                          <p:cTn id="205" fill="hold" nodeType="afterGroup">
                            <p:stCondLst>
                              <p:cond delay="64000"/>
                            </p:stCondLst>
                            <p:childTnLst>
                              <p:par>
                                <p:cTn id="206" presetID="11" presetClass="entr" presetSubtype="0" fill="hold" grpId="0" nodeType="afterEffect">
                                  <p:stCondLst>
                                    <p:cond delay="0"/>
                                  </p:stCondLst>
                                  <p:childTnLst>
                                    <p:set>
                                      <p:cBhvr>
                                        <p:cTn id="207" dur="1000">
                                          <p:stCondLst>
                                            <p:cond delay="0"/>
                                          </p:stCondLst>
                                        </p:cTn>
                                        <p:tgtEl>
                                          <p:spTgt spid="69"/>
                                        </p:tgtEl>
                                        <p:attrNameLst>
                                          <p:attrName>style.visibility</p:attrName>
                                        </p:attrNameLst>
                                      </p:cBhvr>
                                      <p:to>
                                        <p:strVal val="visible"/>
                                      </p:to>
                                    </p:set>
                                  </p:childTnLst>
                                </p:cTn>
                              </p:par>
                            </p:childTnLst>
                          </p:cTn>
                        </p:par>
                        <p:par>
                          <p:cTn id="208" fill="hold" nodeType="afterGroup">
                            <p:stCondLst>
                              <p:cond delay="65000"/>
                            </p:stCondLst>
                            <p:childTnLst>
                              <p:par>
                                <p:cTn id="209" presetID="11" presetClass="entr" presetSubtype="0" fill="hold" grpId="0" nodeType="afterEffect">
                                  <p:stCondLst>
                                    <p:cond delay="0"/>
                                  </p:stCondLst>
                                  <p:childTnLst>
                                    <p:set>
                                      <p:cBhvr>
                                        <p:cTn id="210" dur="1000">
                                          <p:stCondLst>
                                            <p:cond delay="0"/>
                                          </p:stCondLst>
                                        </p:cTn>
                                        <p:tgtEl>
                                          <p:spTgt spid="70"/>
                                        </p:tgtEl>
                                        <p:attrNameLst>
                                          <p:attrName>style.visibility</p:attrName>
                                        </p:attrNameLst>
                                      </p:cBhvr>
                                      <p:to>
                                        <p:strVal val="visible"/>
                                      </p:to>
                                    </p:set>
                                  </p:childTnLst>
                                </p:cTn>
                              </p:par>
                            </p:childTnLst>
                          </p:cTn>
                        </p:par>
                        <p:par>
                          <p:cTn id="211" fill="hold" nodeType="afterGroup">
                            <p:stCondLst>
                              <p:cond delay="66000"/>
                            </p:stCondLst>
                            <p:childTnLst>
                              <p:par>
                                <p:cTn id="212" presetID="11" presetClass="entr" presetSubtype="0" fill="hold" grpId="0" nodeType="afterEffect">
                                  <p:stCondLst>
                                    <p:cond delay="0"/>
                                  </p:stCondLst>
                                  <p:childTnLst>
                                    <p:set>
                                      <p:cBhvr>
                                        <p:cTn id="213" dur="1000">
                                          <p:stCondLst>
                                            <p:cond delay="0"/>
                                          </p:stCondLst>
                                        </p:cTn>
                                        <p:tgtEl>
                                          <p:spTgt spid="71"/>
                                        </p:tgtEl>
                                        <p:attrNameLst>
                                          <p:attrName>style.visibility</p:attrName>
                                        </p:attrNameLst>
                                      </p:cBhvr>
                                      <p:to>
                                        <p:strVal val="visible"/>
                                      </p:to>
                                    </p:set>
                                  </p:childTnLst>
                                </p:cTn>
                              </p:par>
                            </p:childTnLst>
                          </p:cTn>
                        </p:par>
                        <p:par>
                          <p:cTn id="214" fill="hold" nodeType="afterGroup">
                            <p:stCondLst>
                              <p:cond delay="67000"/>
                            </p:stCondLst>
                            <p:childTnLst>
                              <p:par>
                                <p:cTn id="215" presetID="11" presetClass="entr" presetSubtype="0" fill="hold" grpId="0" nodeType="afterEffect">
                                  <p:stCondLst>
                                    <p:cond delay="0"/>
                                  </p:stCondLst>
                                  <p:childTnLst>
                                    <p:set>
                                      <p:cBhvr>
                                        <p:cTn id="216" dur="1000">
                                          <p:stCondLst>
                                            <p:cond delay="0"/>
                                          </p:stCondLst>
                                        </p:cTn>
                                        <p:tgtEl>
                                          <p:spTgt spid="72"/>
                                        </p:tgtEl>
                                        <p:attrNameLst>
                                          <p:attrName>style.visibility</p:attrName>
                                        </p:attrNameLst>
                                      </p:cBhvr>
                                      <p:to>
                                        <p:strVal val="visible"/>
                                      </p:to>
                                    </p:set>
                                  </p:childTnLst>
                                </p:cTn>
                              </p:par>
                            </p:childTnLst>
                          </p:cTn>
                        </p:par>
                        <p:par>
                          <p:cTn id="217" fill="hold" nodeType="afterGroup">
                            <p:stCondLst>
                              <p:cond delay="68000"/>
                            </p:stCondLst>
                            <p:childTnLst>
                              <p:par>
                                <p:cTn id="218" presetID="11" presetClass="entr" presetSubtype="0" fill="hold" grpId="0" nodeType="afterEffect">
                                  <p:stCondLst>
                                    <p:cond delay="0"/>
                                  </p:stCondLst>
                                  <p:childTnLst>
                                    <p:set>
                                      <p:cBhvr>
                                        <p:cTn id="219" dur="1000">
                                          <p:stCondLst>
                                            <p:cond delay="0"/>
                                          </p:stCondLst>
                                        </p:cTn>
                                        <p:tgtEl>
                                          <p:spTgt spid="73"/>
                                        </p:tgtEl>
                                        <p:attrNameLst>
                                          <p:attrName>style.visibility</p:attrName>
                                        </p:attrNameLst>
                                      </p:cBhvr>
                                      <p:to>
                                        <p:strVal val="visible"/>
                                      </p:to>
                                    </p:set>
                                  </p:childTnLst>
                                </p:cTn>
                              </p:par>
                            </p:childTnLst>
                          </p:cTn>
                        </p:par>
                        <p:par>
                          <p:cTn id="220" fill="hold" nodeType="afterGroup">
                            <p:stCondLst>
                              <p:cond delay="69000"/>
                            </p:stCondLst>
                            <p:childTnLst>
                              <p:par>
                                <p:cTn id="221" presetID="11" presetClass="entr" presetSubtype="0" fill="hold" grpId="0" nodeType="afterEffect">
                                  <p:stCondLst>
                                    <p:cond delay="0"/>
                                  </p:stCondLst>
                                  <p:childTnLst>
                                    <p:set>
                                      <p:cBhvr>
                                        <p:cTn id="222" dur="1000">
                                          <p:stCondLst>
                                            <p:cond delay="0"/>
                                          </p:stCondLst>
                                        </p:cTn>
                                        <p:tgtEl>
                                          <p:spTgt spid="74"/>
                                        </p:tgtEl>
                                        <p:attrNameLst>
                                          <p:attrName>style.visibility</p:attrName>
                                        </p:attrNameLst>
                                      </p:cBhvr>
                                      <p:to>
                                        <p:strVal val="visible"/>
                                      </p:to>
                                    </p:set>
                                  </p:childTnLst>
                                </p:cTn>
                              </p:par>
                            </p:childTnLst>
                          </p:cTn>
                        </p:par>
                        <p:par>
                          <p:cTn id="223" fill="hold" nodeType="afterGroup">
                            <p:stCondLst>
                              <p:cond delay="70000"/>
                            </p:stCondLst>
                            <p:childTnLst>
                              <p:par>
                                <p:cTn id="224" presetID="11" presetClass="entr" presetSubtype="0" fill="hold" grpId="0" nodeType="afterEffect">
                                  <p:stCondLst>
                                    <p:cond delay="0"/>
                                  </p:stCondLst>
                                  <p:childTnLst>
                                    <p:set>
                                      <p:cBhvr>
                                        <p:cTn id="225" dur="1000">
                                          <p:stCondLst>
                                            <p:cond delay="0"/>
                                          </p:stCondLst>
                                        </p:cTn>
                                        <p:tgtEl>
                                          <p:spTgt spid="75"/>
                                        </p:tgtEl>
                                        <p:attrNameLst>
                                          <p:attrName>style.visibility</p:attrName>
                                        </p:attrNameLst>
                                      </p:cBhvr>
                                      <p:to>
                                        <p:strVal val="visible"/>
                                      </p:to>
                                    </p:set>
                                  </p:childTnLst>
                                </p:cTn>
                              </p:par>
                            </p:childTnLst>
                          </p:cTn>
                        </p:par>
                        <p:par>
                          <p:cTn id="226" fill="hold" nodeType="afterGroup">
                            <p:stCondLst>
                              <p:cond delay="71000"/>
                            </p:stCondLst>
                            <p:childTnLst>
                              <p:par>
                                <p:cTn id="227" presetID="11" presetClass="entr" presetSubtype="0" fill="hold" grpId="0" nodeType="afterEffect">
                                  <p:stCondLst>
                                    <p:cond delay="0"/>
                                  </p:stCondLst>
                                  <p:childTnLst>
                                    <p:set>
                                      <p:cBhvr>
                                        <p:cTn id="228" dur="1000">
                                          <p:stCondLst>
                                            <p:cond delay="0"/>
                                          </p:stCondLst>
                                        </p:cTn>
                                        <p:tgtEl>
                                          <p:spTgt spid="76"/>
                                        </p:tgtEl>
                                        <p:attrNameLst>
                                          <p:attrName>style.visibility</p:attrName>
                                        </p:attrNameLst>
                                      </p:cBhvr>
                                      <p:to>
                                        <p:strVal val="visible"/>
                                      </p:to>
                                    </p:set>
                                  </p:childTnLst>
                                </p:cTn>
                              </p:par>
                            </p:childTnLst>
                          </p:cTn>
                        </p:par>
                        <p:par>
                          <p:cTn id="229" fill="hold" nodeType="afterGroup">
                            <p:stCondLst>
                              <p:cond delay="72000"/>
                            </p:stCondLst>
                            <p:childTnLst>
                              <p:par>
                                <p:cTn id="230" presetID="11" presetClass="entr" presetSubtype="0" fill="hold" grpId="0" nodeType="afterEffect">
                                  <p:stCondLst>
                                    <p:cond delay="0"/>
                                  </p:stCondLst>
                                  <p:childTnLst>
                                    <p:set>
                                      <p:cBhvr>
                                        <p:cTn id="231" dur="1000">
                                          <p:stCondLst>
                                            <p:cond delay="0"/>
                                          </p:stCondLst>
                                        </p:cTn>
                                        <p:tgtEl>
                                          <p:spTgt spid="77"/>
                                        </p:tgtEl>
                                        <p:attrNameLst>
                                          <p:attrName>style.visibility</p:attrName>
                                        </p:attrNameLst>
                                      </p:cBhvr>
                                      <p:to>
                                        <p:strVal val="visible"/>
                                      </p:to>
                                    </p:set>
                                  </p:childTnLst>
                                </p:cTn>
                              </p:par>
                            </p:childTnLst>
                          </p:cTn>
                        </p:par>
                        <p:par>
                          <p:cTn id="232" fill="hold" nodeType="afterGroup">
                            <p:stCondLst>
                              <p:cond delay="73000"/>
                            </p:stCondLst>
                            <p:childTnLst>
                              <p:par>
                                <p:cTn id="233" presetID="11" presetClass="entr" presetSubtype="0" fill="hold" grpId="0" nodeType="afterEffect">
                                  <p:stCondLst>
                                    <p:cond delay="0"/>
                                  </p:stCondLst>
                                  <p:childTnLst>
                                    <p:set>
                                      <p:cBhvr>
                                        <p:cTn id="234" dur="1000">
                                          <p:stCondLst>
                                            <p:cond delay="0"/>
                                          </p:stCondLst>
                                        </p:cTn>
                                        <p:tgtEl>
                                          <p:spTgt spid="78"/>
                                        </p:tgtEl>
                                        <p:attrNameLst>
                                          <p:attrName>style.visibility</p:attrName>
                                        </p:attrNameLst>
                                      </p:cBhvr>
                                      <p:to>
                                        <p:strVal val="visible"/>
                                      </p:to>
                                    </p:set>
                                  </p:childTnLst>
                                </p:cTn>
                              </p:par>
                            </p:childTnLst>
                          </p:cTn>
                        </p:par>
                        <p:par>
                          <p:cTn id="235" fill="hold" nodeType="afterGroup">
                            <p:stCondLst>
                              <p:cond delay="74000"/>
                            </p:stCondLst>
                            <p:childTnLst>
                              <p:par>
                                <p:cTn id="236" presetID="11" presetClass="entr" presetSubtype="0" fill="hold" grpId="0" nodeType="afterEffect">
                                  <p:stCondLst>
                                    <p:cond delay="0"/>
                                  </p:stCondLst>
                                  <p:childTnLst>
                                    <p:set>
                                      <p:cBhvr>
                                        <p:cTn id="237" dur="1000">
                                          <p:stCondLst>
                                            <p:cond delay="0"/>
                                          </p:stCondLst>
                                        </p:cTn>
                                        <p:tgtEl>
                                          <p:spTgt spid="79"/>
                                        </p:tgtEl>
                                        <p:attrNameLst>
                                          <p:attrName>style.visibility</p:attrName>
                                        </p:attrNameLst>
                                      </p:cBhvr>
                                      <p:to>
                                        <p:strVal val="visible"/>
                                      </p:to>
                                    </p:set>
                                  </p:childTnLst>
                                </p:cTn>
                              </p:par>
                            </p:childTnLst>
                          </p:cTn>
                        </p:par>
                        <p:par>
                          <p:cTn id="238" fill="hold" nodeType="afterGroup">
                            <p:stCondLst>
                              <p:cond delay="75000"/>
                            </p:stCondLst>
                            <p:childTnLst>
                              <p:par>
                                <p:cTn id="239" presetID="11" presetClass="entr" presetSubtype="0" fill="hold" grpId="0" nodeType="afterEffect">
                                  <p:stCondLst>
                                    <p:cond delay="0"/>
                                  </p:stCondLst>
                                  <p:childTnLst>
                                    <p:set>
                                      <p:cBhvr>
                                        <p:cTn id="240" dur="1000">
                                          <p:stCondLst>
                                            <p:cond delay="0"/>
                                          </p:stCondLst>
                                        </p:cTn>
                                        <p:tgtEl>
                                          <p:spTgt spid="80"/>
                                        </p:tgtEl>
                                        <p:attrNameLst>
                                          <p:attrName>style.visibility</p:attrName>
                                        </p:attrNameLst>
                                      </p:cBhvr>
                                      <p:to>
                                        <p:strVal val="visible"/>
                                      </p:to>
                                    </p:set>
                                  </p:childTnLst>
                                </p:cTn>
                              </p:par>
                            </p:childTnLst>
                          </p:cTn>
                        </p:par>
                        <p:par>
                          <p:cTn id="241" fill="hold" nodeType="afterGroup">
                            <p:stCondLst>
                              <p:cond delay="76000"/>
                            </p:stCondLst>
                            <p:childTnLst>
                              <p:par>
                                <p:cTn id="242" presetID="11" presetClass="entr" presetSubtype="0" fill="hold" grpId="0" nodeType="afterEffect">
                                  <p:stCondLst>
                                    <p:cond delay="0"/>
                                  </p:stCondLst>
                                  <p:childTnLst>
                                    <p:set>
                                      <p:cBhvr>
                                        <p:cTn id="243" dur="1000">
                                          <p:stCondLst>
                                            <p:cond delay="0"/>
                                          </p:stCondLst>
                                        </p:cTn>
                                        <p:tgtEl>
                                          <p:spTgt spid="81"/>
                                        </p:tgtEl>
                                        <p:attrNameLst>
                                          <p:attrName>style.visibility</p:attrName>
                                        </p:attrNameLst>
                                      </p:cBhvr>
                                      <p:to>
                                        <p:strVal val="visible"/>
                                      </p:to>
                                    </p:set>
                                  </p:childTnLst>
                                </p:cTn>
                              </p:par>
                            </p:childTnLst>
                          </p:cTn>
                        </p:par>
                        <p:par>
                          <p:cTn id="244" fill="hold" nodeType="afterGroup">
                            <p:stCondLst>
                              <p:cond delay="77000"/>
                            </p:stCondLst>
                            <p:childTnLst>
                              <p:par>
                                <p:cTn id="245" presetID="11" presetClass="entr" presetSubtype="0" fill="hold" grpId="0" nodeType="afterEffect">
                                  <p:stCondLst>
                                    <p:cond delay="0"/>
                                  </p:stCondLst>
                                  <p:childTnLst>
                                    <p:set>
                                      <p:cBhvr>
                                        <p:cTn id="246" dur="1000">
                                          <p:stCondLst>
                                            <p:cond delay="0"/>
                                          </p:stCondLst>
                                        </p:cTn>
                                        <p:tgtEl>
                                          <p:spTgt spid="82"/>
                                        </p:tgtEl>
                                        <p:attrNameLst>
                                          <p:attrName>style.visibility</p:attrName>
                                        </p:attrNameLst>
                                      </p:cBhvr>
                                      <p:to>
                                        <p:strVal val="visible"/>
                                      </p:to>
                                    </p:set>
                                  </p:childTnLst>
                                </p:cTn>
                              </p:par>
                            </p:childTnLst>
                          </p:cTn>
                        </p:par>
                        <p:par>
                          <p:cTn id="247" fill="hold" nodeType="afterGroup">
                            <p:stCondLst>
                              <p:cond delay="78000"/>
                            </p:stCondLst>
                            <p:childTnLst>
                              <p:par>
                                <p:cTn id="248" presetID="11" presetClass="entr" presetSubtype="0" fill="hold" grpId="0" nodeType="afterEffect">
                                  <p:stCondLst>
                                    <p:cond delay="0"/>
                                  </p:stCondLst>
                                  <p:childTnLst>
                                    <p:set>
                                      <p:cBhvr>
                                        <p:cTn id="249" dur="1000">
                                          <p:stCondLst>
                                            <p:cond delay="0"/>
                                          </p:stCondLst>
                                        </p:cTn>
                                        <p:tgtEl>
                                          <p:spTgt spid="83"/>
                                        </p:tgtEl>
                                        <p:attrNameLst>
                                          <p:attrName>style.visibility</p:attrName>
                                        </p:attrNameLst>
                                      </p:cBhvr>
                                      <p:to>
                                        <p:strVal val="visible"/>
                                      </p:to>
                                    </p:set>
                                  </p:childTnLst>
                                </p:cTn>
                              </p:par>
                            </p:childTnLst>
                          </p:cTn>
                        </p:par>
                        <p:par>
                          <p:cTn id="250" fill="hold" nodeType="afterGroup">
                            <p:stCondLst>
                              <p:cond delay="79000"/>
                            </p:stCondLst>
                            <p:childTnLst>
                              <p:par>
                                <p:cTn id="251" presetID="11" presetClass="entr" presetSubtype="0" fill="hold" grpId="0" nodeType="afterEffect">
                                  <p:stCondLst>
                                    <p:cond delay="0"/>
                                  </p:stCondLst>
                                  <p:childTnLst>
                                    <p:set>
                                      <p:cBhvr>
                                        <p:cTn id="252" dur="1000">
                                          <p:stCondLst>
                                            <p:cond delay="0"/>
                                          </p:stCondLst>
                                        </p:cTn>
                                        <p:tgtEl>
                                          <p:spTgt spid="84"/>
                                        </p:tgtEl>
                                        <p:attrNameLst>
                                          <p:attrName>style.visibility</p:attrName>
                                        </p:attrNameLst>
                                      </p:cBhvr>
                                      <p:to>
                                        <p:strVal val="visible"/>
                                      </p:to>
                                    </p:set>
                                  </p:childTnLst>
                                </p:cTn>
                              </p:par>
                            </p:childTnLst>
                          </p:cTn>
                        </p:par>
                        <p:par>
                          <p:cTn id="253" fill="hold" nodeType="afterGroup">
                            <p:stCondLst>
                              <p:cond delay="80000"/>
                            </p:stCondLst>
                            <p:childTnLst>
                              <p:par>
                                <p:cTn id="254" presetID="11" presetClass="entr" presetSubtype="0" fill="hold" grpId="0" nodeType="afterEffect">
                                  <p:stCondLst>
                                    <p:cond delay="0"/>
                                  </p:stCondLst>
                                  <p:childTnLst>
                                    <p:set>
                                      <p:cBhvr>
                                        <p:cTn id="255" dur="1000">
                                          <p:stCondLst>
                                            <p:cond delay="0"/>
                                          </p:stCondLst>
                                        </p:cTn>
                                        <p:tgtEl>
                                          <p:spTgt spid="85"/>
                                        </p:tgtEl>
                                        <p:attrNameLst>
                                          <p:attrName>style.visibility</p:attrName>
                                        </p:attrNameLst>
                                      </p:cBhvr>
                                      <p:to>
                                        <p:strVal val="visible"/>
                                      </p:to>
                                    </p:set>
                                  </p:childTnLst>
                                </p:cTn>
                              </p:par>
                            </p:childTnLst>
                          </p:cTn>
                        </p:par>
                        <p:par>
                          <p:cTn id="256" fill="hold" nodeType="afterGroup">
                            <p:stCondLst>
                              <p:cond delay="81000"/>
                            </p:stCondLst>
                            <p:childTnLst>
                              <p:par>
                                <p:cTn id="257" presetID="11" presetClass="entr" presetSubtype="0" fill="hold" grpId="0" nodeType="afterEffect">
                                  <p:stCondLst>
                                    <p:cond delay="0"/>
                                  </p:stCondLst>
                                  <p:childTnLst>
                                    <p:set>
                                      <p:cBhvr>
                                        <p:cTn id="258" dur="1000">
                                          <p:stCondLst>
                                            <p:cond delay="0"/>
                                          </p:stCondLst>
                                        </p:cTn>
                                        <p:tgtEl>
                                          <p:spTgt spid="86"/>
                                        </p:tgtEl>
                                        <p:attrNameLst>
                                          <p:attrName>style.visibility</p:attrName>
                                        </p:attrNameLst>
                                      </p:cBhvr>
                                      <p:to>
                                        <p:strVal val="visible"/>
                                      </p:to>
                                    </p:set>
                                  </p:childTnLst>
                                </p:cTn>
                              </p:par>
                            </p:childTnLst>
                          </p:cTn>
                        </p:par>
                        <p:par>
                          <p:cTn id="259" fill="hold" nodeType="afterGroup">
                            <p:stCondLst>
                              <p:cond delay="82000"/>
                            </p:stCondLst>
                            <p:childTnLst>
                              <p:par>
                                <p:cTn id="260" presetID="11" presetClass="entr" presetSubtype="0" fill="hold" grpId="0" nodeType="afterEffect">
                                  <p:stCondLst>
                                    <p:cond delay="0"/>
                                  </p:stCondLst>
                                  <p:childTnLst>
                                    <p:set>
                                      <p:cBhvr>
                                        <p:cTn id="261" dur="1000">
                                          <p:stCondLst>
                                            <p:cond delay="0"/>
                                          </p:stCondLst>
                                        </p:cTn>
                                        <p:tgtEl>
                                          <p:spTgt spid="87"/>
                                        </p:tgtEl>
                                        <p:attrNameLst>
                                          <p:attrName>style.visibility</p:attrName>
                                        </p:attrNameLst>
                                      </p:cBhvr>
                                      <p:to>
                                        <p:strVal val="visible"/>
                                      </p:to>
                                    </p:set>
                                  </p:childTnLst>
                                </p:cTn>
                              </p:par>
                            </p:childTnLst>
                          </p:cTn>
                        </p:par>
                        <p:par>
                          <p:cTn id="262" fill="hold" nodeType="afterGroup">
                            <p:stCondLst>
                              <p:cond delay="83000"/>
                            </p:stCondLst>
                            <p:childTnLst>
                              <p:par>
                                <p:cTn id="263" presetID="11" presetClass="entr" presetSubtype="0" fill="hold" grpId="0" nodeType="afterEffect">
                                  <p:stCondLst>
                                    <p:cond delay="0"/>
                                  </p:stCondLst>
                                  <p:childTnLst>
                                    <p:set>
                                      <p:cBhvr>
                                        <p:cTn id="264" dur="1000">
                                          <p:stCondLst>
                                            <p:cond delay="0"/>
                                          </p:stCondLst>
                                        </p:cTn>
                                        <p:tgtEl>
                                          <p:spTgt spid="88"/>
                                        </p:tgtEl>
                                        <p:attrNameLst>
                                          <p:attrName>style.visibility</p:attrName>
                                        </p:attrNameLst>
                                      </p:cBhvr>
                                      <p:to>
                                        <p:strVal val="visible"/>
                                      </p:to>
                                    </p:set>
                                  </p:childTnLst>
                                </p:cTn>
                              </p:par>
                            </p:childTnLst>
                          </p:cTn>
                        </p:par>
                        <p:par>
                          <p:cTn id="265" fill="hold" nodeType="afterGroup">
                            <p:stCondLst>
                              <p:cond delay="84000"/>
                            </p:stCondLst>
                            <p:childTnLst>
                              <p:par>
                                <p:cTn id="266" presetID="11" presetClass="entr" presetSubtype="0" fill="hold" grpId="0" nodeType="afterEffect">
                                  <p:stCondLst>
                                    <p:cond delay="0"/>
                                  </p:stCondLst>
                                  <p:childTnLst>
                                    <p:set>
                                      <p:cBhvr>
                                        <p:cTn id="267" dur="1000">
                                          <p:stCondLst>
                                            <p:cond delay="0"/>
                                          </p:stCondLst>
                                        </p:cTn>
                                        <p:tgtEl>
                                          <p:spTgt spid="89"/>
                                        </p:tgtEl>
                                        <p:attrNameLst>
                                          <p:attrName>style.visibility</p:attrName>
                                        </p:attrNameLst>
                                      </p:cBhvr>
                                      <p:to>
                                        <p:strVal val="visible"/>
                                      </p:to>
                                    </p:set>
                                  </p:childTnLst>
                                </p:cTn>
                              </p:par>
                            </p:childTnLst>
                          </p:cTn>
                        </p:par>
                        <p:par>
                          <p:cTn id="268" fill="hold" nodeType="afterGroup">
                            <p:stCondLst>
                              <p:cond delay="85000"/>
                            </p:stCondLst>
                            <p:childTnLst>
                              <p:par>
                                <p:cTn id="269" presetID="11" presetClass="entr" presetSubtype="0" fill="hold" grpId="0" nodeType="afterEffect">
                                  <p:stCondLst>
                                    <p:cond delay="0"/>
                                  </p:stCondLst>
                                  <p:childTnLst>
                                    <p:set>
                                      <p:cBhvr>
                                        <p:cTn id="270" dur="1000">
                                          <p:stCondLst>
                                            <p:cond delay="0"/>
                                          </p:stCondLst>
                                        </p:cTn>
                                        <p:tgtEl>
                                          <p:spTgt spid="90"/>
                                        </p:tgtEl>
                                        <p:attrNameLst>
                                          <p:attrName>style.visibility</p:attrName>
                                        </p:attrNameLst>
                                      </p:cBhvr>
                                      <p:to>
                                        <p:strVal val="visible"/>
                                      </p:to>
                                    </p:set>
                                  </p:childTnLst>
                                </p:cTn>
                              </p:par>
                            </p:childTnLst>
                          </p:cTn>
                        </p:par>
                        <p:par>
                          <p:cTn id="271" fill="hold" nodeType="afterGroup">
                            <p:stCondLst>
                              <p:cond delay="86000"/>
                            </p:stCondLst>
                            <p:childTnLst>
                              <p:par>
                                <p:cTn id="272" presetID="11" presetClass="entr" presetSubtype="0" fill="hold" grpId="0" nodeType="afterEffect">
                                  <p:stCondLst>
                                    <p:cond delay="0"/>
                                  </p:stCondLst>
                                  <p:childTnLst>
                                    <p:set>
                                      <p:cBhvr>
                                        <p:cTn id="273" dur="1000">
                                          <p:stCondLst>
                                            <p:cond delay="0"/>
                                          </p:stCondLst>
                                        </p:cTn>
                                        <p:tgtEl>
                                          <p:spTgt spid="91"/>
                                        </p:tgtEl>
                                        <p:attrNameLst>
                                          <p:attrName>style.visibility</p:attrName>
                                        </p:attrNameLst>
                                      </p:cBhvr>
                                      <p:to>
                                        <p:strVal val="visible"/>
                                      </p:to>
                                    </p:set>
                                  </p:childTnLst>
                                </p:cTn>
                              </p:par>
                            </p:childTnLst>
                          </p:cTn>
                        </p:par>
                        <p:par>
                          <p:cTn id="274" fill="hold" nodeType="afterGroup">
                            <p:stCondLst>
                              <p:cond delay="87000"/>
                            </p:stCondLst>
                            <p:childTnLst>
                              <p:par>
                                <p:cTn id="275" presetID="11" presetClass="entr" presetSubtype="0" fill="hold" grpId="0" nodeType="afterEffect">
                                  <p:stCondLst>
                                    <p:cond delay="0"/>
                                  </p:stCondLst>
                                  <p:childTnLst>
                                    <p:set>
                                      <p:cBhvr>
                                        <p:cTn id="276" dur="1000">
                                          <p:stCondLst>
                                            <p:cond delay="0"/>
                                          </p:stCondLst>
                                        </p:cTn>
                                        <p:tgtEl>
                                          <p:spTgt spid="92"/>
                                        </p:tgtEl>
                                        <p:attrNameLst>
                                          <p:attrName>style.visibility</p:attrName>
                                        </p:attrNameLst>
                                      </p:cBhvr>
                                      <p:to>
                                        <p:strVal val="visible"/>
                                      </p:to>
                                    </p:set>
                                  </p:childTnLst>
                                </p:cTn>
                              </p:par>
                            </p:childTnLst>
                          </p:cTn>
                        </p:par>
                        <p:par>
                          <p:cTn id="277" fill="hold" nodeType="afterGroup">
                            <p:stCondLst>
                              <p:cond delay="88000"/>
                            </p:stCondLst>
                            <p:childTnLst>
                              <p:par>
                                <p:cTn id="278" presetID="11" presetClass="entr" presetSubtype="0" fill="hold" grpId="0" nodeType="afterEffect">
                                  <p:stCondLst>
                                    <p:cond delay="0"/>
                                  </p:stCondLst>
                                  <p:childTnLst>
                                    <p:set>
                                      <p:cBhvr>
                                        <p:cTn id="279" dur="1000">
                                          <p:stCondLst>
                                            <p:cond delay="0"/>
                                          </p:stCondLst>
                                        </p:cTn>
                                        <p:tgtEl>
                                          <p:spTgt spid="93"/>
                                        </p:tgtEl>
                                        <p:attrNameLst>
                                          <p:attrName>style.visibility</p:attrName>
                                        </p:attrNameLst>
                                      </p:cBhvr>
                                      <p:to>
                                        <p:strVal val="visible"/>
                                      </p:to>
                                    </p:set>
                                  </p:childTnLst>
                                </p:cTn>
                              </p:par>
                            </p:childTnLst>
                          </p:cTn>
                        </p:par>
                        <p:par>
                          <p:cTn id="280" fill="hold" nodeType="afterGroup">
                            <p:stCondLst>
                              <p:cond delay="89000"/>
                            </p:stCondLst>
                            <p:childTnLst>
                              <p:par>
                                <p:cTn id="281" presetID="11" presetClass="entr" presetSubtype="0" fill="hold" grpId="0" nodeType="afterEffect">
                                  <p:stCondLst>
                                    <p:cond delay="0"/>
                                  </p:stCondLst>
                                  <p:childTnLst>
                                    <p:set>
                                      <p:cBhvr>
                                        <p:cTn id="282" dur="1000">
                                          <p:stCondLst>
                                            <p:cond delay="0"/>
                                          </p:stCondLst>
                                        </p:cTn>
                                        <p:tgtEl>
                                          <p:spTgt spid="94"/>
                                        </p:tgtEl>
                                        <p:attrNameLst>
                                          <p:attrName>style.visibility</p:attrName>
                                        </p:attrNameLst>
                                      </p:cBhvr>
                                      <p:to>
                                        <p:strVal val="visible"/>
                                      </p:to>
                                    </p:set>
                                  </p:childTnLst>
                                </p:cTn>
                              </p:par>
                            </p:childTnLst>
                          </p:cTn>
                        </p:par>
                        <p:par>
                          <p:cTn id="283" fill="hold" nodeType="afterGroup">
                            <p:stCondLst>
                              <p:cond delay="90000"/>
                            </p:stCondLst>
                            <p:childTnLst>
                              <p:par>
                                <p:cTn id="284" presetID="11" presetClass="entr" presetSubtype="0" fill="hold" grpId="0" nodeType="afterEffect">
                                  <p:stCondLst>
                                    <p:cond delay="0"/>
                                  </p:stCondLst>
                                  <p:childTnLst>
                                    <p:set>
                                      <p:cBhvr>
                                        <p:cTn id="285" dur="1000">
                                          <p:stCondLst>
                                            <p:cond delay="0"/>
                                          </p:stCondLst>
                                        </p:cTn>
                                        <p:tgtEl>
                                          <p:spTgt spid="95"/>
                                        </p:tgtEl>
                                        <p:attrNameLst>
                                          <p:attrName>style.visibility</p:attrName>
                                        </p:attrNameLst>
                                      </p:cBhvr>
                                      <p:to>
                                        <p:strVal val="visible"/>
                                      </p:to>
                                    </p:set>
                                  </p:childTnLst>
                                </p:cTn>
                              </p:par>
                            </p:childTnLst>
                          </p:cTn>
                        </p:par>
                        <p:par>
                          <p:cTn id="286" fill="hold" nodeType="afterGroup">
                            <p:stCondLst>
                              <p:cond delay="91000"/>
                            </p:stCondLst>
                            <p:childTnLst>
                              <p:par>
                                <p:cTn id="287" presetID="11" presetClass="entr" presetSubtype="0" fill="hold" grpId="0" nodeType="afterEffect">
                                  <p:stCondLst>
                                    <p:cond delay="0"/>
                                  </p:stCondLst>
                                  <p:childTnLst>
                                    <p:set>
                                      <p:cBhvr>
                                        <p:cTn id="288" dur="1000">
                                          <p:stCondLst>
                                            <p:cond delay="0"/>
                                          </p:stCondLst>
                                        </p:cTn>
                                        <p:tgtEl>
                                          <p:spTgt spid="96"/>
                                        </p:tgtEl>
                                        <p:attrNameLst>
                                          <p:attrName>style.visibility</p:attrName>
                                        </p:attrNameLst>
                                      </p:cBhvr>
                                      <p:to>
                                        <p:strVal val="visible"/>
                                      </p:to>
                                    </p:set>
                                  </p:childTnLst>
                                </p:cTn>
                              </p:par>
                            </p:childTnLst>
                          </p:cTn>
                        </p:par>
                        <p:par>
                          <p:cTn id="289" fill="hold" nodeType="afterGroup">
                            <p:stCondLst>
                              <p:cond delay="92000"/>
                            </p:stCondLst>
                            <p:childTnLst>
                              <p:par>
                                <p:cTn id="290" presetID="11" presetClass="entr" presetSubtype="0" fill="hold" grpId="0" nodeType="afterEffect">
                                  <p:stCondLst>
                                    <p:cond delay="0"/>
                                  </p:stCondLst>
                                  <p:childTnLst>
                                    <p:set>
                                      <p:cBhvr>
                                        <p:cTn id="291" dur="1000">
                                          <p:stCondLst>
                                            <p:cond delay="0"/>
                                          </p:stCondLst>
                                        </p:cTn>
                                        <p:tgtEl>
                                          <p:spTgt spid="97"/>
                                        </p:tgtEl>
                                        <p:attrNameLst>
                                          <p:attrName>style.visibility</p:attrName>
                                        </p:attrNameLst>
                                      </p:cBhvr>
                                      <p:to>
                                        <p:strVal val="visible"/>
                                      </p:to>
                                    </p:set>
                                  </p:childTnLst>
                                </p:cTn>
                              </p:par>
                            </p:childTnLst>
                          </p:cTn>
                        </p:par>
                        <p:par>
                          <p:cTn id="292" fill="hold" nodeType="afterGroup">
                            <p:stCondLst>
                              <p:cond delay="93000"/>
                            </p:stCondLst>
                            <p:childTnLst>
                              <p:par>
                                <p:cTn id="293" presetID="11" presetClass="entr" presetSubtype="0" fill="hold" grpId="0" nodeType="afterEffect">
                                  <p:stCondLst>
                                    <p:cond delay="0"/>
                                  </p:stCondLst>
                                  <p:childTnLst>
                                    <p:set>
                                      <p:cBhvr>
                                        <p:cTn id="294" dur="1000">
                                          <p:stCondLst>
                                            <p:cond delay="0"/>
                                          </p:stCondLst>
                                        </p:cTn>
                                        <p:tgtEl>
                                          <p:spTgt spid="98"/>
                                        </p:tgtEl>
                                        <p:attrNameLst>
                                          <p:attrName>style.visibility</p:attrName>
                                        </p:attrNameLst>
                                      </p:cBhvr>
                                      <p:to>
                                        <p:strVal val="visible"/>
                                      </p:to>
                                    </p:set>
                                  </p:childTnLst>
                                </p:cTn>
                              </p:par>
                            </p:childTnLst>
                          </p:cTn>
                        </p:par>
                        <p:par>
                          <p:cTn id="295" fill="hold" nodeType="afterGroup">
                            <p:stCondLst>
                              <p:cond delay="94000"/>
                            </p:stCondLst>
                            <p:childTnLst>
                              <p:par>
                                <p:cTn id="296" presetID="11" presetClass="entr" presetSubtype="0" fill="hold" grpId="0" nodeType="afterEffect">
                                  <p:stCondLst>
                                    <p:cond delay="0"/>
                                  </p:stCondLst>
                                  <p:childTnLst>
                                    <p:set>
                                      <p:cBhvr>
                                        <p:cTn id="297" dur="1000">
                                          <p:stCondLst>
                                            <p:cond delay="0"/>
                                          </p:stCondLst>
                                        </p:cTn>
                                        <p:tgtEl>
                                          <p:spTgt spid="99"/>
                                        </p:tgtEl>
                                        <p:attrNameLst>
                                          <p:attrName>style.visibility</p:attrName>
                                        </p:attrNameLst>
                                      </p:cBhvr>
                                      <p:to>
                                        <p:strVal val="visible"/>
                                      </p:to>
                                    </p:set>
                                  </p:childTnLst>
                                </p:cTn>
                              </p:par>
                            </p:childTnLst>
                          </p:cTn>
                        </p:par>
                        <p:par>
                          <p:cTn id="298" fill="hold" nodeType="afterGroup">
                            <p:stCondLst>
                              <p:cond delay="95000"/>
                            </p:stCondLst>
                            <p:childTnLst>
                              <p:par>
                                <p:cTn id="299" presetID="11" presetClass="entr" presetSubtype="0" fill="hold" grpId="0" nodeType="afterEffect">
                                  <p:stCondLst>
                                    <p:cond delay="0"/>
                                  </p:stCondLst>
                                  <p:childTnLst>
                                    <p:set>
                                      <p:cBhvr>
                                        <p:cTn id="300" dur="1000">
                                          <p:stCondLst>
                                            <p:cond delay="0"/>
                                          </p:stCondLst>
                                        </p:cTn>
                                        <p:tgtEl>
                                          <p:spTgt spid="100"/>
                                        </p:tgtEl>
                                        <p:attrNameLst>
                                          <p:attrName>style.visibility</p:attrName>
                                        </p:attrNameLst>
                                      </p:cBhvr>
                                      <p:to>
                                        <p:strVal val="visible"/>
                                      </p:to>
                                    </p:set>
                                  </p:childTnLst>
                                </p:cTn>
                              </p:par>
                            </p:childTnLst>
                          </p:cTn>
                        </p:par>
                        <p:par>
                          <p:cTn id="301" fill="hold" nodeType="afterGroup">
                            <p:stCondLst>
                              <p:cond delay="96000"/>
                            </p:stCondLst>
                            <p:childTnLst>
                              <p:par>
                                <p:cTn id="302" presetID="11" presetClass="entr" presetSubtype="0" fill="hold" grpId="0" nodeType="afterEffect">
                                  <p:stCondLst>
                                    <p:cond delay="0"/>
                                  </p:stCondLst>
                                  <p:childTnLst>
                                    <p:set>
                                      <p:cBhvr>
                                        <p:cTn id="303" dur="1000">
                                          <p:stCondLst>
                                            <p:cond delay="0"/>
                                          </p:stCondLst>
                                        </p:cTn>
                                        <p:tgtEl>
                                          <p:spTgt spid="101"/>
                                        </p:tgtEl>
                                        <p:attrNameLst>
                                          <p:attrName>style.visibility</p:attrName>
                                        </p:attrNameLst>
                                      </p:cBhvr>
                                      <p:to>
                                        <p:strVal val="visible"/>
                                      </p:to>
                                    </p:set>
                                  </p:childTnLst>
                                </p:cTn>
                              </p:par>
                            </p:childTnLst>
                          </p:cTn>
                        </p:par>
                        <p:par>
                          <p:cTn id="304" fill="hold" nodeType="afterGroup">
                            <p:stCondLst>
                              <p:cond delay="97000"/>
                            </p:stCondLst>
                            <p:childTnLst>
                              <p:par>
                                <p:cTn id="305" presetID="11" presetClass="entr" presetSubtype="0" fill="hold" grpId="0" nodeType="afterEffect">
                                  <p:stCondLst>
                                    <p:cond delay="0"/>
                                  </p:stCondLst>
                                  <p:childTnLst>
                                    <p:set>
                                      <p:cBhvr>
                                        <p:cTn id="306" dur="1000">
                                          <p:stCondLst>
                                            <p:cond delay="0"/>
                                          </p:stCondLst>
                                        </p:cTn>
                                        <p:tgtEl>
                                          <p:spTgt spid="102"/>
                                        </p:tgtEl>
                                        <p:attrNameLst>
                                          <p:attrName>style.visibility</p:attrName>
                                        </p:attrNameLst>
                                      </p:cBhvr>
                                      <p:to>
                                        <p:strVal val="visible"/>
                                      </p:to>
                                    </p:set>
                                  </p:childTnLst>
                                </p:cTn>
                              </p:par>
                            </p:childTnLst>
                          </p:cTn>
                        </p:par>
                        <p:par>
                          <p:cTn id="307" fill="hold" nodeType="afterGroup">
                            <p:stCondLst>
                              <p:cond delay="98000"/>
                            </p:stCondLst>
                            <p:childTnLst>
                              <p:par>
                                <p:cTn id="308" presetID="11" presetClass="entr" presetSubtype="0" fill="hold" grpId="0" nodeType="afterEffect">
                                  <p:stCondLst>
                                    <p:cond delay="0"/>
                                  </p:stCondLst>
                                  <p:childTnLst>
                                    <p:set>
                                      <p:cBhvr>
                                        <p:cTn id="309" dur="1000">
                                          <p:stCondLst>
                                            <p:cond delay="0"/>
                                          </p:stCondLst>
                                        </p:cTn>
                                        <p:tgtEl>
                                          <p:spTgt spid="103"/>
                                        </p:tgtEl>
                                        <p:attrNameLst>
                                          <p:attrName>style.visibility</p:attrName>
                                        </p:attrNameLst>
                                      </p:cBhvr>
                                      <p:to>
                                        <p:strVal val="visible"/>
                                      </p:to>
                                    </p:set>
                                  </p:childTnLst>
                                </p:cTn>
                              </p:par>
                            </p:childTnLst>
                          </p:cTn>
                        </p:par>
                        <p:par>
                          <p:cTn id="310" fill="hold" nodeType="afterGroup">
                            <p:stCondLst>
                              <p:cond delay="99000"/>
                            </p:stCondLst>
                            <p:childTnLst>
                              <p:par>
                                <p:cTn id="311" presetID="11" presetClass="entr" presetSubtype="0" fill="hold" grpId="0" nodeType="afterEffect">
                                  <p:stCondLst>
                                    <p:cond delay="0"/>
                                  </p:stCondLst>
                                  <p:childTnLst>
                                    <p:set>
                                      <p:cBhvr>
                                        <p:cTn id="312" dur="1000">
                                          <p:stCondLst>
                                            <p:cond delay="0"/>
                                          </p:stCondLst>
                                        </p:cTn>
                                        <p:tgtEl>
                                          <p:spTgt spid="104"/>
                                        </p:tgtEl>
                                        <p:attrNameLst>
                                          <p:attrName>style.visibility</p:attrName>
                                        </p:attrNameLst>
                                      </p:cBhvr>
                                      <p:to>
                                        <p:strVal val="visible"/>
                                      </p:to>
                                    </p:set>
                                  </p:childTnLst>
                                </p:cTn>
                              </p:par>
                            </p:childTnLst>
                          </p:cTn>
                        </p:par>
                        <p:par>
                          <p:cTn id="313" fill="hold" nodeType="afterGroup">
                            <p:stCondLst>
                              <p:cond delay="100000"/>
                            </p:stCondLst>
                            <p:childTnLst>
                              <p:par>
                                <p:cTn id="314" presetID="11" presetClass="entr" presetSubtype="0" fill="hold" grpId="0" nodeType="afterEffect">
                                  <p:stCondLst>
                                    <p:cond delay="0"/>
                                  </p:stCondLst>
                                  <p:childTnLst>
                                    <p:set>
                                      <p:cBhvr>
                                        <p:cTn id="315" dur="1000">
                                          <p:stCondLst>
                                            <p:cond delay="0"/>
                                          </p:stCondLst>
                                        </p:cTn>
                                        <p:tgtEl>
                                          <p:spTgt spid="105"/>
                                        </p:tgtEl>
                                        <p:attrNameLst>
                                          <p:attrName>style.visibility</p:attrName>
                                        </p:attrNameLst>
                                      </p:cBhvr>
                                      <p:to>
                                        <p:strVal val="visible"/>
                                      </p:to>
                                    </p:set>
                                  </p:childTnLst>
                                </p:cTn>
                              </p:par>
                            </p:childTnLst>
                          </p:cTn>
                        </p:par>
                        <p:par>
                          <p:cTn id="316" fill="hold" nodeType="afterGroup">
                            <p:stCondLst>
                              <p:cond delay="101000"/>
                            </p:stCondLst>
                            <p:childTnLst>
                              <p:par>
                                <p:cTn id="317" presetID="11" presetClass="entr" presetSubtype="0" fill="hold" grpId="0" nodeType="afterEffect">
                                  <p:stCondLst>
                                    <p:cond delay="0"/>
                                  </p:stCondLst>
                                  <p:childTnLst>
                                    <p:set>
                                      <p:cBhvr>
                                        <p:cTn id="318" dur="1000">
                                          <p:stCondLst>
                                            <p:cond delay="0"/>
                                          </p:stCondLst>
                                        </p:cTn>
                                        <p:tgtEl>
                                          <p:spTgt spid="106"/>
                                        </p:tgtEl>
                                        <p:attrNameLst>
                                          <p:attrName>style.visibility</p:attrName>
                                        </p:attrNameLst>
                                      </p:cBhvr>
                                      <p:to>
                                        <p:strVal val="visible"/>
                                      </p:to>
                                    </p:set>
                                  </p:childTnLst>
                                </p:cTn>
                              </p:par>
                            </p:childTnLst>
                          </p:cTn>
                        </p:par>
                        <p:par>
                          <p:cTn id="319" fill="hold" nodeType="afterGroup">
                            <p:stCondLst>
                              <p:cond delay="102000"/>
                            </p:stCondLst>
                            <p:childTnLst>
                              <p:par>
                                <p:cTn id="320" presetID="11" presetClass="entr" presetSubtype="0" fill="hold" grpId="0" nodeType="afterEffect">
                                  <p:stCondLst>
                                    <p:cond delay="0"/>
                                  </p:stCondLst>
                                  <p:childTnLst>
                                    <p:set>
                                      <p:cBhvr>
                                        <p:cTn id="321" dur="1000">
                                          <p:stCondLst>
                                            <p:cond delay="0"/>
                                          </p:stCondLst>
                                        </p:cTn>
                                        <p:tgtEl>
                                          <p:spTgt spid="107"/>
                                        </p:tgtEl>
                                        <p:attrNameLst>
                                          <p:attrName>style.visibility</p:attrName>
                                        </p:attrNameLst>
                                      </p:cBhvr>
                                      <p:to>
                                        <p:strVal val="visible"/>
                                      </p:to>
                                    </p:set>
                                  </p:childTnLst>
                                </p:cTn>
                              </p:par>
                            </p:childTnLst>
                          </p:cTn>
                        </p:par>
                        <p:par>
                          <p:cTn id="322" fill="hold" nodeType="afterGroup">
                            <p:stCondLst>
                              <p:cond delay="103000"/>
                            </p:stCondLst>
                            <p:childTnLst>
                              <p:par>
                                <p:cTn id="323" presetID="11" presetClass="entr" presetSubtype="0" fill="hold" grpId="0" nodeType="afterEffect">
                                  <p:stCondLst>
                                    <p:cond delay="0"/>
                                  </p:stCondLst>
                                  <p:childTnLst>
                                    <p:set>
                                      <p:cBhvr>
                                        <p:cTn id="324" dur="1000">
                                          <p:stCondLst>
                                            <p:cond delay="0"/>
                                          </p:stCondLst>
                                        </p:cTn>
                                        <p:tgtEl>
                                          <p:spTgt spid="108"/>
                                        </p:tgtEl>
                                        <p:attrNameLst>
                                          <p:attrName>style.visibility</p:attrName>
                                        </p:attrNameLst>
                                      </p:cBhvr>
                                      <p:to>
                                        <p:strVal val="visible"/>
                                      </p:to>
                                    </p:set>
                                  </p:childTnLst>
                                </p:cTn>
                              </p:par>
                            </p:childTnLst>
                          </p:cTn>
                        </p:par>
                        <p:par>
                          <p:cTn id="325" fill="hold" nodeType="afterGroup">
                            <p:stCondLst>
                              <p:cond delay="104000"/>
                            </p:stCondLst>
                            <p:childTnLst>
                              <p:par>
                                <p:cTn id="326" presetID="11" presetClass="entr" presetSubtype="0" fill="hold" grpId="0" nodeType="afterEffect">
                                  <p:stCondLst>
                                    <p:cond delay="0"/>
                                  </p:stCondLst>
                                  <p:childTnLst>
                                    <p:set>
                                      <p:cBhvr>
                                        <p:cTn id="327" dur="1000">
                                          <p:stCondLst>
                                            <p:cond delay="0"/>
                                          </p:stCondLst>
                                        </p:cTn>
                                        <p:tgtEl>
                                          <p:spTgt spid="109"/>
                                        </p:tgtEl>
                                        <p:attrNameLst>
                                          <p:attrName>style.visibility</p:attrName>
                                        </p:attrNameLst>
                                      </p:cBhvr>
                                      <p:to>
                                        <p:strVal val="visible"/>
                                      </p:to>
                                    </p:set>
                                  </p:childTnLst>
                                </p:cTn>
                              </p:par>
                            </p:childTnLst>
                          </p:cTn>
                        </p:par>
                        <p:par>
                          <p:cTn id="328" fill="hold" nodeType="afterGroup">
                            <p:stCondLst>
                              <p:cond delay="105000"/>
                            </p:stCondLst>
                            <p:childTnLst>
                              <p:par>
                                <p:cTn id="329" presetID="11" presetClass="entr" presetSubtype="0" fill="hold" grpId="0" nodeType="afterEffect">
                                  <p:stCondLst>
                                    <p:cond delay="0"/>
                                  </p:stCondLst>
                                  <p:childTnLst>
                                    <p:set>
                                      <p:cBhvr>
                                        <p:cTn id="330" dur="1000">
                                          <p:stCondLst>
                                            <p:cond delay="0"/>
                                          </p:stCondLst>
                                        </p:cTn>
                                        <p:tgtEl>
                                          <p:spTgt spid="110"/>
                                        </p:tgtEl>
                                        <p:attrNameLst>
                                          <p:attrName>style.visibility</p:attrName>
                                        </p:attrNameLst>
                                      </p:cBhvr>
                                      <p:to>
                                        <p:strVal val="visible"/>
                                      </p:to>
                                    </p:set>
                                  </p:childTnLst>
                                </p:cTn>
                              </p:par>
                            </p:childTnLst>
                          </p:cTn>
                        </p:par>
                        <p:par>
                          <p:cTn id="331" fill="hold" nodeType="afterGroup">
                            <p:stCondLst>
                              <p:cond delay="106000"/>
                            </p:stCondLst>
                            <p:childTnLst>
                              <p:par>
                                <p:cTn id="332" presetID="11" presetClass="entr" presetSubtype="0" fill="hold" grpId="0" nodeType="afterEffect">
                                  <p:stCondLst>
                                    <p:cond delay="0"/>
                                  </p:stCondLst>
                                  <p:childTnLst>
                                    <p:set>
                                      <p:cBhvr>
                                        <p:cTn id="333" dur="1000">
                                          <p:stCondLst>
                                            <p:cond delay="0"/>
                                          </p:stCondLst>
                                        </p:cTn>
                                        <p:tgtEl>
                                          <p:spTgt spid="111"/>
                                        </p:tgtEl>
                                        <p:attrNameLst>
                                          <p:attrName>style.visibility</p:attrName>
                                        </p:attrNameLst>
                                      </p:cBhvr>
                                      <p:to>
                                        <p:strVal val="visible"/>
                                      </p:to>
                                    </p:set>
                                  </p:childTnLst>
                                </p:cTn>
                              </p:par>
                            </p:childTnLst>
                          </p:cTn>
                        </p:par>
                        <p:par>
                          <p:cTn id="334" fill="hold" nodeType="afterGroup">
                            <p:stCondLst>
                              <p:cond delay="107000"/>
                            </p:stCondLst>
                            <p:childTnLst>
                              <p:par>
                                <p:cTn id="335" presetID="11" presetClass="entr" presetSubtype="0" fill="hold" grpId="0" nodeType="afterEffect">
                                  <p:stCondLst>
                                    <p:cond delay="0"/>
                                  </p:stCondLst>
                                  <p:childTnLst>
                                    <p:set>
                                      <p:cBhvr>
                                        <p:cTn id="336" dur="1000">
                                          <p:stCondLst>
                                            <p:cond delay="0"/>
                                          </p:stCondLst>
                                        </p:cTn>
                                        <p:tgtEl>
                                          <p:spTgt spid="112"/>
                                        </p:tgtEl>
                                        <p:attrNameLst>
                                          <p:attrName>style.visibility</p:attrName>
                                        </p:attrNameLst>
                                      </p:cBhvr>
                                      <p:to>
                                        <p:strVal val="visible"/>
                                      </p:to>
                                    </p:set>
                                  </p:childTnLst>
                                </p:cTn>
                              </p:par>
                            </p:childTnLst>
                          </p:cTn>
                        </p:par>
                        <p:par>
                          <p:cTn id="337" fill="hold" nodeType="afterGroup">
                            <p:stCondLst>
                              <p:cond delay="108000"/>
                            </p:stCondLst>
                            <p:childTnLst>
                              <p:par>
                                <p:cTn id="338" presetID="11" presetClass="entr" presetSubtype="0" fill="hold" grpId="0" nodeType="afterEffect">
                                  <p:stCondLst>
                                    <p:cond delay="0"/>
                                  </p:stCondLst>
                                  <p:childTnLst>
                                    <p:set>
                                      <p:cBhvr>
                                        <p:cTn id="339" dur="1000">
                                          <p:stCondLst>
                                            <p:cond delay="0"/>
                                          </p:stCondLst>
                                        </p:cTn>
                                        <p:tgtEl>
                                          <p:spTgt spid="113"/>
                                        </p:tgtEl>
                                        <p:attrNameLst>
                                          <p:attrName>style.visibility</p:attrName>
                                        </p:attrNameLst>
                                      </p:cBhvr>
                                      <p:to>
                                        <p:strVal val="visible"/>
                                      </p:to>
                                    </p:set>
                                  </p:childTnLst>
                                </p:cTn>
                              </p:par>
                            </p:childTnLst>
                          </p:cTn>
                        </p:par>
                        <p:par>
                          <p:cTn id="340" fill="hold" nodeType="afterGroup">
                            <p:stCondLst>
                              <p:cond delay="109000"/>
                            </p:stCondLst>
                            <p:childTnLst>
                              <p:par>
                                <p:cTn id="341" presetID="11" presetClass="entr" presetSubtype="0" fill="hold" grpId="0" nodeType="afterEffect">
                                  <p:stCondLst>
                                    <p:cond delay="0"/>
                                  </p:stCondLst>
                                  <p:childTnLst>
                                    <p:set>
                                      <p:cBhvr>
                                        <p:cTn id="342" dur="1000">
                                          <p:stCondLst>
                                            <p:cond delay="0"/>
                                          </p:stCondLst>
                                        </p:cTn>
                                        <p:tgtEl>
                                          <p:spTgt spid="114"/>
                                        </p:tgtEl>
                                        <p:attrNameLst>
                                          <p:attrName>style.visibility</p:attrName>
                                        </p:attrNameLst>
                                      </p:cBhvr>
                                      <p:to>
                                        <p:strVal val="visible"/>
                                      </p:to>
                                    </p:set>
                                  </p:childTnLst>
                                </p:cTn>
                              </p:par>
                            </p:childTnLst>
                          </p:cTn>
                        </p:par>
                        <p:par>
                          <p:cTn id="343" fill="hold" nodeType="afterGroup">
                            <p:stCondLst>
                              <p:cond delay="110000"/>
                            </p:stCondLst>
                            <p:childTnLst>
                              <p:par>
                                <p:cTn id="344" presetID="11" presetClass="entr" presetSubtype="0" fill="hold" grpId="0" nodeType="afterEffect">
                                  <p:stCondLst>
                                    <p:cond delay="0"/>
                                  </p:stCondLst>
                                  <p:childTnLst>
                                    <p:set>
                                      <p:cBhvr>
                                        <p:cTn id="345" dur="1000">
                                          <p:stCondLst>
                                            <p:cond delay="0"/>
                                          </p:stCondLst>
                                        </p:cTn>
                                        <p:tgtEl>
                                          <p:spTgt spid="115"/>
                                        </p:tgtEl>
                                        <p:attrNameLst>
                                          <p:attrName>style.visibility</p:attrName>
                                        </p:attrNameLst>
                                      </p:cBhvr>
                                      <p:to>
                                        <p:strVal val="visible"/>
                                      </p:to>
                                    </p:set>
                                  </p:childTnLst>
                                </p:cTn>
                              </p:par>
                            </p:childTnLst>
                          </p:cTn>
                        </p:par>
                        <p:par>
                          <p:cTn id="346" fill="hold" nodeType="afterGroup">
                            <p:stCondLst>
                              <p:cond delay="111000"/>
                            </p:stCondLst>
                            <p:childTnLst>
                              <p:par>
                                <p:cTn id="347" presetID="11" presetClass="entr" presetSubtype="0" fill="hold" grpId="0" nodeType="afterEffect">
                                  <p:stCondLst>
                                    <p:cond delay="0"/>
                                  </p:stCondLst>
                                  <p:childTnLst>
                                    <p:set>
                                      <p:cBhvr>
                                        <p:cTn id="348" dur="1000">
                                          <p:stCondLst>
                                            <p:cond delay="0"/>
                                          </p:stCondLst>
                                        </p:cTn>
                                        <p:tgtEl>
                                          <p:spTgt spid="116"/>
                                        </p:tgtEl>
                                        <p:attrNameLst>
                                          <p:attrName>style.visibility</p:attrName>
                                        </p:attrNameLst>
                                      </p:cBhvr>
                                      <p:to>
                                        <p:strVal val="visible"/>
                                      </p:to>
                                    </p:set>
                                  </p:childTnLst>
                                </p:cTn>
                              </p:par>
                            </p:childTnLst>
                          </p:cTn>
                        </p:par>
                        <p:par>
                          <p:cTn id="349" fill="hold" nodeType="afterGroup">
                            <p:stCondLst>
                              <p:cond delay="112000"/>
                            </p:stCondLst>
                            <p:childTnLst>
                              <p:par>
                                <p:cTn id="350" presetID="11" presetClass="entr" presetSubtype="0" fill="hold" grpId="0" nodeType="afterEffect">
                                  <p:stCondLst>
                                    <p:cond delay="0"/>
                                  </p:stCondLst>
                                  <p:childTnLst>
                                    <p:set>
                                      <p:cBhvr>
                                        <p:cTn id="351" dur="1000">
                                          <p:stCondLst>
                                            <p:cond delay="0"/>
                                          </p:stCondLst>
                                        </p:cTn>
                                        <p:tgtEl>
                                          <p:spTgt spid="117"/>
                                        </p:tgtEl>
                                        <p:attrNameLst>
                                          <p:attrName>style.visibility</p:attrName>
                                        </p:attrNameLst>
                                      </p:cBhvr>
                                      <p:to>
                                        <p:strVal val="visible"/>
                                      </p:to>
                                    </p:set>
                                  </p:childTnLst>
                                </p:cTn>
                              </p:par>
                            </p:childTnLst>
                          </p:cTn>
                        </p:par>
                        <p:par>
                          <p:cTn id="352" fill="hold" nodeType="afterGroup">
                            <p:stCondLst>
                              <p:cond delay="113000"/>
                            </p:stCondLst>
                            <p:childTnLst>
                              <p:par>
                                <p:cTn id="353" presetID="11" presetClass="entr" presetSubtype="0" fill="hold" grpId="0" nodeType="afterEffect">
                                  <p:stCondLst>
                                    <p:cond delay="0"/>
                                  </p:stCondLst>
                                  <p:childTnLst>
                                    <p:set>
                                      <p:cBhvr>
                                        <p:cTn id="354" dur="1000">
                                          <p:stCondLst>
                                            <p:cond delay="0"/>
                                          </p:stCondLst>
                                        </p:cTn>
                                        <p:tgtEl>
                                          <p:spTgt spid="118"/>
                                        </p:tgtEl>
                                        <p:attrNameLst>
                                          <p:attrName>style.visibility</p:attrName>
                                        </p:attrNameLst>
                                      </p:cBhvr>
                                      <p:to>
                                        <p:strVal val="visible"/>
                                      </p:to>
                                    </p:set>
                                  </p:childTnLst>
                                </p:cTn>
                              </p:par>
                            </p:childTnLst>
                          </p:cTn>
                        </p:par>
                        <p:par>
                          <p:cTn id="355" fill="hold" nodeType="afterGroup">
                            <p:stCondLst>
                              <p:cond delay="114000"/>
                            </p:stCondLst>
                            <p:childTnLst>
                              <p:par>
                                <p:cTn id="356" presetID="11" presetClass="entr" presetSubtype="0" fill="hold" grpId="0" nodeType="afterEffect">
                                  <p:stCondLst>
                                    <p:cond delay="0"/>
                                  </p:stCondLst>
                                  <p:childTnLst>
                                    <p:set>
                                      <p:cBhvr>
                                        <p:cTn id="357" dur="1000">
                                          <p:stCondLst>
                                            <p:cond delay="0"/>
                                          </p:stCondLst>
                                        </p:cTn>
                                        <p:tgtEl>
                                          <p:spTgt spid="119"/>
                                        </p:tgtEl>
                                        <p:attrNameLst>
                                          <p:attrName>style.visibility</p:attrName>
                                        </p:attrNameLst>
                                      </p:cBhvr>
                                      <p:to>
                                        <p:strVal val="visible"/>
                                      </p:to>
                                    </p:set>
                                  </p:childTnLst>
                                </p:cTn>
                              </p:par>
                            </p:childTnLst>
                          </p:cTn>
                        </p:par>
                        <p:par>
                          <p:cTn id="358" fill="hold" nodeType="afterGroup">
                            <p:stCondLst>
                              <p:cond delay="115000"/>
                            </p:stCondLst>
                            <p:childTnLst>
                              <p:par>
                                <p:cTn id="359" presetID="11" presetClass="entr" presetSubtype="0" fill="hold" grpId="0" nodeType="afterEffect">
                                  <p:stCondLst>
                                    <p:cond delay="0"/>
                                  </p:stCondLst>
                                  <p:childTnLst>
                                    <p:set>
                                      <p:cBhvr>
                                        <p:cTn id="360" dur="1000">
                                          <p:stCondLst>
                                            <p:cond delay="0"/>
                                          </p:stCondLst>
                                        </p:cTn>
                                        <p:tgtEl>
                                          <p:spTgt spid="120"/>
                                        </p:tgtEl>
                                        <p:attrNameLst>
                                          <p:attrName>style.visibility</p:attrName>
                                        </p:attrNameLst>
                                      </p:cBhvr>
                                      <p:to>
                                        <p:strVal val="visible"/>
                                      </p:to>
                                    </p:set>
                                  </p:childTnLst>
                                </p:cTn>
                              </p:par>
                            </p:childTnLst>
                          </p:cTn>
                        </p:par>
                        <p:par>
                          <p:cTn id="361" fill="hold" nodeType="afterGroup">
                            <p:stCondLst>
                              <p:cond delay="116000"/>
                            </p:stCondLst>
                            <p:childTnLst>
                              <p:par>
                                <p:cTn id="362" presetID="11" presetClass="entr" presetSubtype="0" fill="hold" grpId="0" nodeType="afterEffect">
                                  <p:stCondLst>
                                    <p:cond delay="0"/>
                                  </p:stCondLst>
                                  <p:childTnLst>
                                    <p:set>
                                      <p:cBhvr>
                                        <p:cTn id="363" dur="1000">
                                          <p:stCondLst>
                                            <p:cond delay="0"/>
                                          </p:stCondLst>
                                        </p:cTn>
                                        <p:tgtEl>
                                          <p:spTgt spid="121"/>
                                        </p:tgtEl>
                                        <p:attrNameLst>
                                          <p:attrName>style.visibility</p:attrName>
                                        </p:attrNameLst>
                                      </p:cBhvr>
                                      <p:to>
                                        <p:strVal val="visible"/>
                                      </p:to>
                                    </p:set>
                                  </p:childTnLst>
                                </p:cTn>
                              </p:par>
                            </p:childTnLst>
                          </p:cTn>
                        </p:par>
                        <p:par>
                          <p:cTn id="364" fill="hold" nodeType="afterGroup">
                            <p:stCondLst>
                              <p:cond delay="117000"/>
                            </p:stCondLst>
                            <p:childTnLst>
                              <p:par>
                                <p:cTn id="365" presetID="11" presetClass="entr" presetSubtype="0" fill="hold" grpId="0" nodeType="afterEffect">
                                  <p:stCondLst>
                                    <p:cond delay="0"/>
                                  </p:stCondLst>
                                  <p:childTnLst>
                                    <p:set>
                                      <p:cBhvr>
                                        <p:cTn id="366" dur="1000">
                                          <p:stCondLst>
                                            <p:cond delay="0"/>
                                          </p:stCondLst>
                                        </p:cTn>
                                        <p:tgtEl>
                                          <p:spTgt spid="122"/>
                                        </p:tgtEl>
                                        <p:attrNameLst>
                                          <p:attrName>style.visibility</p:attrName>
                                        </p:attrNameLst>
                                      </p:cBhvr>
                                      <p:to>
                                        <p:strVal val="visible"/>
                                      </p:to>
                                    </p:set>
                                  </p:childTnLst>
                                </p:cTn>
                              </p:par>
                            </p:childTnLst>
                          </p:cTn>
                        </p:par>
                        <p:par>
                          <p:cTn id="367" fill="hold" nodeType="afterGroup">
                            <p:stCondLst>
                              <p:cond delay="118000"/>
                            </p:stCondLst>
                            <p:childTnLst>
                              <p:par>
                                <p:cTn id="368" presetID="11" presetClass="entr" presetSubtype="0" fill="hold" grpId="0" nodeType="afterEffect">
                                  <p:stCondLst>
                                    <p:cond delay="0"/>
                                  </p:stCondLst>
                                  <p:childTnLst>
                                    <p:set>
                                      <p:cBhvr>
                                        <p:cTn id="369" dur="1000">
                                          <p:stCondLst>
                                            <p:cond delay="0"/>
                                          </p:stCondLst>
                                        </p:cTn>
                                        <p:tgtEl>
                                          <p:spTgt spid="123"/>
                                        </p:tgtEl>
                                        <p:attrNameLst>
                                          <p:attrName>style.visibility</p:attrName>
                                        </p:attrNameLst>
                                      </p:cBhvr>
                                      <p:to>
                                        <p:strVal val="visible"/>
                                      </p:to>
                                    </p:set>
                                  </p:childTnLst>
                                </p:cTn>
                              </p:par>
                            </p:childTnLst>
                          </p:cTn>
                        </p:par>
                        <p:par>
                          <p:cTn id="370" fill="hold" nodeType="afterGroup">
                            <p:stCondLst>
                              <p:cond delay="119000"/>
                            </p:stCondLst>
                            <p:childTnLst>
                              <p:par>
                                <p:cTn id="371" presetID="11" presetClass="entr" presetSubtype="0" fill="hold" grpId="0" nodeType="afterEffect">
                                  <p:stCondLst>
                                    <p:cond delay="0"/>
                                  </p:stCondLst>
                                  <p:childTnLst>
                                    <p:set>
                                      <p:cBhvr>
                                        <p:cTn id="372" dur="1000">
                                          <p:stCondLst>
                                            <p:cond delay="0"/>
                                          </p:stCondLst>
                                        </p:cTn>
                                        <p:tgtEl>
                                          <p:spTgt spid="124"/>
                                        </p:tgtEl>
                                        <p:attrNameLst>
                                          <p:attrName>style.visibility</p:attrName>
                                        </p:attrNameLst>
                                      </p:cBhvr>
                                      <p:to>
                                        <p:strVal val="visible"/>
                                      </p:to>
                                    </p:set>
                                  </p:childTnLst>
                                </p:cTn>
                              </p:par>
                            </p:childTnLst>
                          </p:cTn>
                        </p:par>
                        <p:par>
                          <p:cTn id="373" fill="hold" nodeType="afterGroup">
                            <p:stCondLst>
                              <p:cond delay="120000"/>
                            </p:stCondLst>
                            <p:childTnLst>
                              <p:par>
                                <p:cTn id="374" presetID="11" presetClass="entr" presetSubtype="0" fill="hold" grpId="0" nodeType="afterEffect">
                                  <p:stCondLst>
                                    <p:cond delay="0"/>
                                  </p:stCondLst>
                                  <p:childTnLst>
                                    <p:set>
                                      <p:cBhvr>
                                        <p:cTn id="375" dur="1000">
                                          <p:stCondLst>
                                            <p:cond delay="0"/>
                                          </p:stCondLst>
                                        </p:cTn>
                                        <p:tgtEl>
                                          <p:spTgt spid="125"/>
                                        </p:tgtEl>
                                        <p:attrNameLst>
                                          <p:attrName>style.visibility</p:attrName>
                                        </p:attrNameLst>
                                      </p:cBhvr>
                                      <p:to>
                                        <p:strVal val="visible"/>
                                      </p:to>
                                    </p:set>
                                  </p:childTnLst>
                                </p:cTn>
                              </p:par>
                            </p:childTnLst>
                          </p:cTn>
                        </p:par>
                        <p:par>
                          <p:cTn id="376" fill="hold" nodeType="afterGroup">
                            <p:stCondLst>
                              <p:cond delay="121000"/>
                            </p:stCondLst>
                            <p:childTnLst>
                              <p:par>
                                <p:cTn id="377" presetID="11" presetClass="entr" presetSubtype="0" fill="hold" grpId="0" nodeType="afterEffect">
                                  <p:stCondLst>
                                    <p:cond delay="0"/>
                                  </p:stCondLst>
                                  <p:childTnLst>
                                    <p:set>
                                      <p:cBhvr>
                                        <p:cTn id="378" dur="1000">
                                          <p:stCondLst>
                                            <p:cond delay="0"/>
                                          </p:stCondLst>
                                        </p:cTn>
                                        <p:tgtEl>
                                          <p:spTgt spid="126"/>
                                        </p:tgtEl>
                                        <p:attrNameLst>
                                          <p:attrName>style.visibility</p:attrName>
                                        </p:attrNameLst>
                                      </p:cBhvr>
                                      <p:to>
                                        <p:strVal val="visible"/>
                                      </p:to>
                                    </p:set>
                                  </p:childTnLst>
                                </p:cTn>
                              </p:par>
                            </p:childTnLst>
                          </p:cTn>
                        </p:par>
                        <p:par>
                          <p:cTn id="379" fill="hold" nodeType="afterGroup">
                            <p:stCondLst>
                              <p:cond delay="122000"/>
                            </p:stCondLst>
                            <p:childTnLst>
                              <p:par>
                                <p:cTn id="380" presetID="11" presetClass="entr" presetSubtype="0" fill="hold" grpId="0" nodeType="afterEffect">
                                  <p:stCondLst>
                                    <p:cond delay="0"/>
                                  </p:stCondLst>
                                  <p:childTnLst>
                                    <p:set>
                                      <p:cBhvr>
                                        <p:cTn id="381" dur="1000">
                                          <p:stCondLst>
                                            <p:cond delay="0"/>
                                          </p:stCondLst>
                                        </p:cTn>
                                        <p:tgtEl>
                                          <p:spTgt spid="127"/>
                                        </p:tgtEl>
                                        <p:attrNameLst>
                                          <p:attrName>style.visibility</p:attrName>
                                        </p:attrNameLst>
                                      </p:cBhvr>
                                      <p:to>
                                        <p:strVal val="visible"/>
                                      </p:to>
                                    </p:set>
                                  </p:childTnLst>
                                </p:cTn>
                              </p:par>
                            </p:childTnLst>
                          </p:cTn>
                        </p:par>
                        <p:par>
                          <p:cTn id="382" fill="hold" nodeType="afterGroup">
                            <p:stCondLst>
                              <p:cond delay="123000"/>
                            </p:stCondLst>
                            <p:childTnLst>
                              <p:par>
                                <p:cTn id="383" presetID="11" presetClass="entr" presetSubtype="0" fill="hold" grpId="0" nodeType="afterEffect">
                                  <p:stCondLst>
                                    <p:cond delay="0"/>
                                  </p:stCondLst>
                                  <p:childTnLst>
                                    <p:set>
                                      <p:cBhvr>
                                        <p:cTn id="384" dur="1000">
                                          <p:stCondLst>
                                            <p:cond delay="0"/>
                                          </p:stCondLst>
                                        </p:cTn>
                                        <p:tgtEl>
                                          <p:spTgt spid="128"/>
                                        </p:tgtEl>
                                        <p:attrNameLst>
                                          <p:attrName>style.visibility</p:attrName>
                                        </p:attrNameLst>
                                      </p:cBhvr>
                                      <p:to>
                                        <p:strVal val="visible"/>
                                      </p:to>
                                    </p:set>
                                  </p:childTnLst>
                                </p:cTn>
                              </p:par>
                            </p:childTnLst>
                          </p:cTn>
                        </p:par>
                        <p:par>
                          <p:cTn id="385" fill="hold" nodeType="afterGroup">
                            <p:stCondLst>
                              <p:cond delay="124000"/>
                            </p:stCondLst>
                            <p:childTnLst>
                              <p:par>
                                <p:cTn id="386" presetID="11" presetClass="entr" presetSubtype="0" fill="hold" grpId="0" nodeType="afterEffect">
                                  <p:stCondLst>
                                    <p:cond delay="0"/>
                                  </p:stCondLst>
                                  <p:childTnLst>
                                    <p:set>
                                      <p:cBhvr>
                                        <p:cTn id="387" dur="1000">
                                          <p:stCondLst>
                                            <p:cond delay="0"/>
                                          </p:stCondLst>
                                        </p:cTn>
                                        <p:tgtEl>
                                          <p:spTgt spid="129"/>
                                        </p:tgtEl>
                                        <p:attrNameLst>
                                          <p:attrName>style.visibility</p:attrName>
                                        </p:attrNameLst>
                                      </p:cBhvr>
                                      <p:to>
                                        <p:strVal val="visible"/>
                                      </p:to>
                                    </p:set>
                                  </p:childTnLst>
                                </p:cTn>
                              </p:par>
                            </p:childTnLst>
                          </p:cTn>
                        </p:par>
                        <p:par>
                          <p:cTn id="388" fill="hold" nodeType="afterGroup">
                            <p:stCondLst>
                              <p:cond delay="125000"/>
                            </p:stCondLst>
                            <p:childTnLst>
                              <p:par>
                                <p:cTn id="389" presetID="11" presetClass="entr" presetSubtype="0" fill="hold" grpId="0" nodeType="afterEffect">
                                  <p:stCondLst>
                                    <p:cond delay="0"/>
                                  </p:stCondLst>
                                  <p:childTnLst>
                                    <p:set>
                                      <p:cBhvr>
                                        <p:cTn id="390" dur="1000">
                                          <p:stCondLst>
                                            <p:cond delay="0"/>
                                          </p:stCondLst>
                                        </p:cTn>
                                        <p:tgtEl>
                                          <p:spTgt spid="130"/>
                                        </p:tgtEl>
                                        <p:attrNameLst>
                                          <p:attrName>style.visibility</p:attrName>
                                        </p:attrNameLst>
                                      </p:cBhvr>
                                      <p:to>
                                        <p:strVal val="visible"/>
                                      </p:to>
                                    </p:set>
                                  </p:childTnLst>
                                </p:cTn>
                              </p:par>
                            </p:childTnLst>
                          </p:cTn>
                        </p:par>
                        <p:par>
                          <p:cTn id="391" fill="hold" nodeType="afterGroup">
                            <p:stCondLst>
                              <p:cond delay="126000"/>
                            </p:stCondLst>
                            <p:childTnLst>
                              <p:par>
                                <p:cTn id="392" presetID="11" presetClass="entr" presetSubtype="0" fill="hold" grpId="0" nodeType="afterEffect">
                                  <p:stCondLst>
                                    <p:cond delay="0"/>
                                  </p:stCondLst>
                                  <p:childTnLst>
                                    <p:set>
                                      <p:cBhvr>
                                        <p:cTn id="393" dur="1000">
                                          <p:stCondLst>
                                            <p:cond delay="0"/>
                                          </p:stCondLst>
                                        </p:cTn>
                                        <p:tgtEl>
                                          <p:spTgt spid="131"/>
                                        </p:tgtEl>
                                        <p:attrNameLst>
                                          <p:attrName>style.visibility</p:attrName>
                                        </p:attrNameLst>
                                      </p:cBhvr>
                                      <p:to>
                                        <p:strVal val="visible"/>
                                      </p:to>
                                    </p:set>
                                  </p:childTnLst>
                                </p:cTn>
                              </p:par>
                            </p:childTnLst>
                          </p:cTn>
                        </p:par>
                        <p:par>
                          <p:cTn id="394" fill="hold" nodeType="afterGroup">
                            <p:stCondLst>
                              <p:cond delay="127000"/>
                            </p:stCondLst>
                            <p:childTnLst>
                              <p:par>
                                <p:cTn id="395" presetID="11" presetClass="entr" presetSubtype="0" fill="hold" grpId="0" nodeType="afterEffect">
                                  <p:stCondLst>
                                    <p:cond delay="0"/>
                                  </p:stCondLst>
                                  <p:childTnLst>
                                    <p:set>
                                      <p:cBhvr>
                                        <p:cTn id="396" dur="1000">
                                          <p:stCondLst>
                                            <p:cond delay="0"/>
                                          </p:stCondLst>
                                        </p:cTn>
                                        <p:tgtEl>
                                          <p:spTgt spid="132"/>
                                        </p:tgtEl>
                                        <p:attrNameLst>
                                          <p:attrName>style.visibility</p:attrName>
                                        </p:attrNameLst>
                                      </p:cBhvr>
                                      <p:to>
                                        <p:strVal val="visible"/>
                                      </p:to>
                                    </p:set>
                                  </p:childTnLst>
                                </p:cTn>
                              </p:par>
                            </p:childTnLst>
                          </p:cTn>
                        </p:par>
                        <p:par>
                          <p:cTn id="397" fill="hold" nodeType="afterGroup">
                            <p:stCondLst>
                              <p:cond delay="128000"/>
                            </p:stCondLst>
                            <p:childTnLst>
                              <p:par>
                                <p:cTn id="398" presetID="11" presetClass="entr" presetSubtype="0" fill="hold" grpId="0" nodeType="afterEffect">
                                  <p:stCondLst>
                                    <p:cond delay="0"/>
                                  </p:stCondLst>
                                  <p:childTnLst>
                                    <p:set>
                                      <p:cBhvr>
                                        <p:cTn id="399" dur="1000">
                                          <p:stCondLst>
                                            <p:cond delay="0"/>
                                          </p:stCondLst>
                                        </p:cTn>
                                        <p:tgtEl>
                                          <p:spTgt spid="133"/>
                                        </p:tgtEl>
                                        <p:attrNameLst>
                                          <p:attrName>style.visibility</p:attrName>
                                        </p:attrNameLst>
                                      </p:cBhvr>
                                      <p:to>
                                        <p:strVal val="visible"/>
                                      </p:to>
                                    </p:set>
                                  </p:childTnLst>
                                </p:cTn>
                              </p:par>
                            </p:childTnLst>
                          </p:cTn>
                        </p:par>
                        <p:par>
                          <p:cTn id="400" fill="hold" nodeType="afterGroup">
                            <p:stCondLst>
                              <p:cond delay="129000"/>
                            </p:stCondLst>
                            <p:childTnLst>
                              <p:par>
                                <p:cTn id="401" presetID="11" presetClass="entr" presetSubtype="0" fill="hold" grpId="0" nodeType="afterEffect">
                                  <p:stCondLst>
                                    <p:cond delay="0"/>
                                  </p:stCondLst>
                                  <p:childTnLst>
                                    <p:set>
                                      <p:cBhvr>
                                        <p:cTn id="402" dur="1000">
                                          <p:stCondLst>
                                            <p:cond delay="0"/>
                                          </p:stCondLst>
                                        </p:cTn>
                                        <p:tgtEl>
                                          <p:spTgt spid="134"/>
                                        </p:tgtEl>
                                        <p:attrNameLst>
                                          <p:attrName>style.visibility</p:attrName>
                                        </p:attrNameLst>
                                      </p:cBhvr>
                                      <p:to>
                                        <p:strVal val="visible"/>
                                      </p:to>
                                    </p:set>
                                  </p:childTnLst>
                                </p:cTn>
                              </p:par>
                            </p:childTnLst>
                          </p:cTn>
                        </p:par>
                        <p:par>
                          <p:cTn id="403" fill="hold" nodeType="afterGroup">
                            <p:stCondLst>
                              <p:cond delay="130000"/>
                            </p:stCondLst>
                            <p:childTnLst>
                              <p:par>
                                <p:cTn id="404" presetID="11" presetClass="entr" presetSubtype="0" fill="hold" grpId="0" nodeType="afterEffect">
                                  <p:stCondLst>
                                    <p:cond delay="0"/>
                                  </p:stCondLst>
                                  <p:childTnLst>
                                    <p:set>
                                      <p:cBhvr>
                                        <p:cTn id="405" dur="1000">
                                          <p:stCondLst>
                                            <p:cond delay="0"/>
                                          </p:stCondLst>
                                        </p:cTn>
                                        <p:tgtEl>
                                          <p:spTgt spid="135"/>
                                        </p:tgtEl>
                                        <p:attrNameLst>
                                          <p:attrName>style.visibility</p:attrName>
                                        </p:attrNameLst>
                                      </p:cBhvr>
                                      <p:to>
                                        <p:strVal val="visible"/>
                                      </p:to>
                                    </p:set>
                                  </p:childTnLst>
                                </p:cTn>
                              </p:par>
                            </p:childTnLst>
                          </p:cTn>
                        </p:par>
                        <p:par>
                          <p:cTn id="406" fill="hold" nodeType="afterGroup">
                            <p:stCondLst>
                              <p:cond delay="131000"/>
                            </p:stCondLst>
                            <p:childTnLst>
                              <p:par>
                                <p:cTn id="407" presetID="11" presetClass="entr" presetSubtype="0" fill="hold" grpId="0" nodeType="afterEffect">
                                  <p:stCondLst>
                                    <p:cond delay="0"/>
                                  </p:stCondLst>
                                  <p:childTnLst>
                                    <p:set>
                                      <p:cBhvr>
                                        <p:cTn id="408" dur="1000">
                                          <p:stCondLst>
                                            <p:cond delay="0"/>
                                          </p:stCondLst>
                                        </p:cTn>
                                        <p:tgtEl>
                                          <p:spTgt spid="136"/>
                                        </p:tgtEl>
                                        <p:attrNameLst>
                                          <p:attrName>style.visibility</p:attrName>
                                        </p:attrNameLst>
                                      </p:cBhvr>
                                      <p:to>
                                        <p:strVal val="visible"/>
                                      </p:to>
                                    </p:set>
                                  </p:childTnLst>
                                </p:cTn>
                              </p:par>
                            </p:childTnLst>
                          </p:cTn>
                        </p:par>
                        <p:par>
                          <p:cTn id="409" fill="hold" nodeType="afterGroup">
                            <p:stCondLst>
                              <p:cond delay="132000"/>
                            </p:stCondLst>
                            <p:childTnLst>
                              <p:par>
                                <p:cTn id="410" presetID="11" presetClass="entr" presetSubtype="0" fill="hold" grpId="0" nodeType="afterEffect">
                                  <p:stCondLst>
                                    <p:cond delay="0"/>
                                  </p:stCondLst>
                                  <p:childTnLst>
                                    <p:set>
                                      <p:cBhvr>
                                        <p:cTn id="411" dur="1000">
                                          <p:stCondLst>
                                            <p:cond delay="0"/>
                                          </p:stCondLst>
                                        </p:cTn>
                                        <p:tgtEl>
                                          <p:spTgt spid="137"/>
                                        </p:tgtEl>
                                        <p:attrNameLst>
                                          <p:attrName>style.visibility</p:attrName>
                                        </p:attrNameLst>
                                      </p:cBhvr>
                                      <p:to>
                                        <p:strVal val="visible"/>
                                      </p:to>
                                    </p:set>
                                  </p:childTnLst>
                                </p:cTn>
                              </p:par>
                            </p:childTnLst>
                          </p:cTn>
                        </p:par>
                        <p:par>
                          <p:cTn id="412" fill="hold" nodeType="afterGroup">
                            <p:stCondLst>
                              <p:cond delay="133000"/>
                            </p:stCondLst>
                            <p:childTnLst>
                              <p:par>
                                <p:cTn id="413" presetID="11" presetClass="entr" presetSubtype="0" fill="hold" grpId="0" nodeType="afterEffect">
                                  <p:stCondLst>
                                    <p:cond delay="0"/>
                                  </p:stCondLst>
                                  <p:childTnLst>
                                    <p:set>
                                      <p:cBhvr>
                                        <p:cTn id="414" dur="1000">
                                          <p:stCondLst>
                                            <p:cond delay="0"/>
                                          </p:stCondLst>
                                        </p:cTn>
                                        <p:tgtEl>
                                          <p:spTgt spid="138"/>
                                        </p:tgtEl>
                                        <p:attrNameLst>
                                          <p:attrName>style.visibility</p:attrName>
                                        </p:attrNameLst>
                                      </p:cBhvr>
                                      <p:to>
                                        <p:strVal val="visible"/>
                                      </p:to>
                                    </p:set>
                                  </p:childTnLst>
                                </p:cTn>
                              </p:par>
                            </p:childTnLst>
                          </p:cTn>
                        </p:par>
                        <p:par>
                          <p:cTn id="415" fill="hold" nodeType="afterGroup">
                            <p:stCondLst>
                              <p:cond delay="134000"/>
                            </p:stCondLst>
                            <p:childTnLst>
                              <p:par>
                                <p:cTn id="416" presetID="11" presetClass="entr" presetSubtype="0" fill="hold" grpId="0" nodeType="afterEffect">
                                  <p:stCondLst>
                                    <p:cond delay="0"/>
                                  </p:stCondLst>
                                  <p:childTnLst>
                                    <p:set>
                                      <p:cBhvr>
                                        <p:cTn id="417" dur="1000">
                                          <p:stCondLst>
                                            <p:cond delay="0"/>
                                          </p:stCondLst>
                                        </p:cTn>
                                        <p:tgtEl>
                                          <p:spTgt spid="139"/>
                                        </p:tgtEl>
                                        <p:attrNameLst>
                                          <p:attrName>style.visibility</p:attrName>
                                        </p:attrNameLst>
                                      </p:cBhvr>
                                      <p:to>
                                        <p:strVal val="visible"/>
                                      </p:to>
                                    </p:set>
                                  </p:childTnLst>
                                </p:cTn>
                              </p:par>
                            </p:childTnLst>
                          </p:cTn>
                        </p:par>
                        <p:par>
                          <p:cTn id="418" fill="hold" nodeType="afterGroup">
                            <p:stCondLst>
                              <p:cond delay="135000"/>
                            </p:stCondLst>
                            <p:childTnLst>
                              <p:par>
                                <p:cTn id="419" presetID="11" presetClass="entr" presetSubtype="0" fill="hold" grpId="0" nodeType="afterEffect">
                                  <p:stCondLst>
                                    <p:cond delay="0"/>
                                  </p:stCondLst>
                                  <p:childTnLst>
                                    <p:set>
                                      <p:cBhvr>
                                        <p:cTn id="420" dur="1000">
                                          <p:stCondLst>
                                            <p:cond delay="0"/>
                                          </p:stCondLst>
                                        </p:cTn>
                                        <p:tgtEl>
                                          <p:spTgt spid="140"/>
                                        </p:tgtEl>
                                        <p:attrNameLst>
                                          <p:attrName>style.visibility</p:attrName>
                                        </p:attrNameLst>
                                      </p:cBhvr>
                                      <p:to>
                                        <p:strVal val="visible"/>
                                      </p:to>
                                    </p:set>
                                  </p:childTnLst>
                                </p:cTn>
                              </p:par>
                            </p:childTnLst>
                          </p:cTn>
                        </p:par>
                        <p:par>
                          <p:cTn id="421" fill="hold" nodeType="afterGroup">
                            <p:stCondLst>
                              <p:cond delay="136000"/>
                            </p:stCondLst>
                            <p:childTnLst>
                              <p:par>
                                <p:cTn id="422" presetID="11" presetClass="entr" presetSubtype="0" fill="hold" grpId="0" nodeType="afterEffect">
                                  <p:stCondLst>
                                    <p:cond delay="0"/>
                                  </p:stCondLst>
                                  <p:childTnLst>
                                    <p:set>
                                      <p:cBhvr>
                                        <p:cTn id="423" dur="1000">
                                          <p:stCondLst>
                                            <p:cond delay="0"/>
                                          </p:stCondLst>
                                        </p:cTn>
                                        <p:tgtEl>
                                          <p:spTgt spid="141"/>
                                        </p:tgtEl>
                                        <p:attrNameLst>
                                          <p:attrName>style.visibility</p:attrName>
                                        </p:attrNameLst>
                                      </p:cBhvr>
                                      <p:to>
                                        <p:strVal val="visible"/>
                                      </p:to>
                                    </p:set>
                                  </p:childTnLst>
                                </p:cTn>
                              </p:par>
                            </p:childTnLst>
                          </p:cTn>
                        </p:par>
                        <p:par>
                          <p:cTn id="424" fill="hold" nodeType="afterGroup">
                            <p:stCondLst>
                              <p:cond delay="137000"/>
                            </p:stCondLst>
                            <p:childTnLst>
                              <p:par>
                                <p:cTn id="425" presetID="11" presetClass="entr" presetSubtype="0" fill="hold" grpId="0" nodeType="afterEffect">
                                  <p:stCondLst>
                                    <p:cond delay="0"/>
                                  </p:stCondLst>
                                  <p:childTnLst>
                                    <p:set>
                                      <p:cBhvr>
                                        <p:cTn id="426" dur="1000">
                                          <p:stCondLst>
                                            <p:cond delay="0"/>
                                          </p:stCondLst>
                                        </p:cTn>
                                        <p:tgtEl>
                                          <p:spTgt spid="142"/>
                                        </p:tgtEl>
                                        <p:attrNameLst>
                                          <p:attrName>style.visibility</p:attrName>
                                        </p:attrNameLst>
                                      </p:cBhvr>
                                      <p:to>
                                        <p:strVal val="visible"/>
                                      </p:to>
                                    </p:set>
                                  </p:childTnLst>
                                </p:cTn>
                              </p:par>
                            </p:childTnLst>
                          </p:cTn>
                        </p:par>
                        <p:par>
                          <p:cTn id="427" fill="hold" nodeType="afterGroup">
                            <p:stCondLst>
                              <p:cond delay="138000"/>
                            </p:stCondLst>
                            <p:childTnLst>
                              <p:par>
                                <p:cTn id="428" presetID="11" presetClass="entr" presetSubtype="0" fill="hold" grpId="0" nodeType="afterEffect">
                                  <p:stCondLst>
                                    <p:cond delay="0"/>
                                  </p:stCondLst>
                                  <p:childTnLst>
                                    <p:set>
                                      <p:cBhvr>
                                        <p:cTn id="429" dur="1000">
                                          <p:stCondLst>
                                            <p:cond delay="0"/>
                                          </p:stCondLst>
                                        </p:cTn>
                                        <p:tgtEl>
                                          <p:spTgt spid="143"/>
                                        </p:tgtEl>
                                        <p:attrNameLst>
                                          <p:attrName>style.visibility</p:attrName>
                                        </p:attrNameLst>
                                      </p:cBhvr>
                                      <p:to>
                                        <p:strVal val="visible"/>
                                      </p:to>
                                    </p:set>
                                  </p:childTnLst>
                                </p:cTn>
                              </p:par>
                            </p:childTnLst>
                          </p:cTn>
                        </p:par>
                        <p:par>
                          <p:cTn id="430" fill="hold" nodeType="afterGroup">
                            <p:stCondLst>
                              <p:cond delay="139000"/>
                            </p:stCondLst>
                            <p:childTnLst>
                              <p:par>
                                <p:cTn id="431" presetID="11" presetClass="entr" presetSubtype="0" fill="hold" grpId="0" nodeType="afterEffect">
                                  <p:stCondLst>
                                    <p:cond delay="0"/>
                                  </p:stCondLst>
                                  <p:childTnLst>
                                    <p:set>
                                      <p:cBhvr>
                                        <p:cTn id="432" dur="1000">
                                          <p:stCondLst>
                                            <p:cond delay="0"/>
                                          </p:stCondLst>
                                        </p:cTn>
                                        <p:tgtEl>
                                          <p:spTgt spid="144"/>
                                        </p:tgtEl>
                                        <p:attrNameLst>
                                          <p:attrName>style.visibility</p:attrName>
                                        </p:attrNameLst>
                                      </p:cBhvr>
                                      <p:to>
                                        <p:strVal val="visible"/>
                                      </p:to>
                                    </p:set>
                                  </p:childTnLst>
                                </p:cTn>
                              </p:par>
                            </p:childTnLst>
                          </p:cTn>
                        </p:par>
                        <p:par>
                          <p:cTn id="433" fill="hold" nodeType="afterGroup">
                            <p:stCondLst>
                              <p:cond delay="140000"/>
                            </p:stCondLst>
                            <p:childTnLst>
                              <p:par>
                                <p:cTn id="434" presetID="11" presetClass="entr" presetSubtype="0" fill="hold" grpId="0" nodeType="afterEffect">
                                  <p:stCondLst>
                                    <p:cond delay="0"/>
                                  </p:stCondLst>
                                  <p:childTnLst>
                                    <p:set>
                                      <p:cBhvr>
                                        <p:cTn id="435" dur="1000">
                                          <p:stCondLst>
                                            <p:cond delay="0"/>
                                          </p:stCondLst>
                                        </p:cTn>
                                        <p:tgtEl>
                                          <p:spTgt spid="145"/>
                                        </p:tgtEl>
                                        <p:attrNameLst>
                                          <p:attrName>style.visibility</p:attrName>
                                        </p:attrNameLst>
                                      </p:cBhvr>
                                      <p:to>
                                        <p:strVal val="visible"/>
                                      </p:to>
                                    </p:set>
                                  </p:childTnLst>
                                </p:cTn>
                              </p:par>
                            </p:childTnLst>
                          </p:cTn>
                        </p:par>
                        <p:par>
                          <p:cTn id="436" fill="hold" nodeType="afterGroup">
                            <p:stCondLst>
                              <p:cond delay="141000"/>
                            </p:stCondLst>
                            <p:childTnLst>
                              <p:par>
                                <p:cTn id="437" presetID="11" presetClass="entr" presetSubtype="0" fill="hold" grpId="0" nodeType="afterEffect">
                                  <p:stCondLst>
                                    <p:cond delay="0"/>
                                  </p:stCondLst>
                                  <p:childTnLst>
                                    <p:set>
                                      <p:cBhvr>
                                        <p:cTn id="438" dur="1000">
                                          <p:stCondLst>
                                            <p:cond delay="0"/>
                                          </p:stCondLst>
                                        </p:cTn>
                                        <p:tgtEl>
                                          <p:spTgt spid="146"/>
                                        </p:tgtEl>
                                        <p:attrNameLst>
                                          <p:attrName>style.visibility</p:attrName>
                                        </p:attrNameLst>
                                      </p:cBhvr>
                                      <p:to>
                                        <p:strVal val="visible"/>
                                      </p:to>
                                    </p:set>
                                  </p:childTnLst>
                                </p:cTn>
                              </p:par>
                            </p:childTnLst>
                          </p:cTn>
                        </p:par>
                        <p:par>
                          <p:cTn id="439" fill="hold" nodeType="afterGroup">
                            <p:stCondLst>
                              <p:cond delay="142000"/>
                            </p:stCondLst>
                            <p:childTnLst>
                              <p:par>
                                <p:cTn id="440" presetID="11" presetClass="entr" presetSubtype="0" fill="hold" grpId="0" nodeType="afterEffect">
                                  <p:stCondLst>
                                    <p:cond delay="0"/>
                                  </p:stCondLst>
                                  <p:childTnLst>
                                    <p:set>
                                      <p:cBhvr>
                                        <p:cTn id="441" dur="1000">
                                          <p:stCondLst>
                                            <p:cond delay="0"/>
                                          </p:stCondLst>
                                        </p:cTn>
                                        <p:tgtEl>
                                          <p:spTgt spid="147"/>
                                        </p:tgtEl>
                                        <p:attrNameLst>
                                          <p:attrName>style.visibility</p:attrName>
                                        </p:attrNameLst>
                                      </p:cBhvr>
                                      <p:to>
                                        <p:strVal val="visible"/>
                                      </p:to>
                                    </p:set>
                                  </p:childTnLst>
                                </p:cTn>
                              </p:par>
                            </p:childTnLst>
                          </p:cTn>
                        </p:par>
                        <p:par>
                          <p:cTn id="442" fill="hold" nodeType="afterGroup">
                            <p:stCondLst>
                              <p:cond delay="143000"/>
                            </p:stCondLst>
                            <p:childTnLst>
                              <p:par>
                                <p:cTn id="443" presetID="11" presetClass="entr" presetSubtype="0" fill="hold" grpId="0" nodeType="afterEffect">
                                  <p:stCondLst>
                                    <p:cond delay="0"/>
                                  </p:stCondLst>
                                  <p:childTnLst>
                                    <p:set>
                                      <p:cBhvr>
                                        <p:cTn id="444" dur="1000">
                                          <p:stCondLst>
                                            <p:cond delay="0"/>
                                          </p:stCondLst>
                                        </p:cTn>
                                        <p:tgtEl>
                                          <p:spTgt spid="148"/>
                                        </p:tgtEl>
                                        <p:attrNameLst>
                                          <p:attrName>style.visibility</p:attrName>
                                        </p:attrNameLst>
                                      </p:cBhvr>
                                      <p:to>
                                        <p:strVal val="visible"/>
                                      </p:to>
                                    </p:set>
                                  </p:childTnLst>
                                </p:cTn>
                              </p:par>
                            </p:childTnLst>
                          </p:cTn>
                        </p:par>
                        <p:par>
                          <p:cTn id="445" fill="hold" nodeType="afterGroup">
                            <p:stCondLst>
                              <p:cond delay="144000"/>
                            </p:stCondLst>
                            <p:childTnLst>
                              <p:par>
                                <p:cTn id="446" presetID="11" presetClass="entr" presetSubtype="0" fill="hold" grpId="0" nodeType="afterEffect">
                                  <p:stCondLst>
                                    <p:cond delay="0"/>
                                  </p:stCondLst>
                                  <p:childTnLst>
                                    <p:set>
                                      <p:cBhvr>
                                        <p:cTn id="447" dur="1000">
                                          <p:stCondLst>
                                            <p:cond delay="0"/>
                                          </p:stCondLst>
                                        </p:cTn>
                                        <p:tgtEl>
                                          <p:spTgt spid="149"/>
                                        </p:tgtEl>
                                        <p:attrNameLst>
                                          <p:attrName>style.visibility</p:attrName>
                                        </p:attrNameLst>
                                      </p:cBhvr>
                                      <p:to>
                                        <p:strVal val="visible"/>
                                      </p:to>
                                    </p:set>
                                  </p:childTnLst>
                                </p:cTn>
                              </p:par>
                            </p:childTnLst>
                          </p:cTn>
                        </p:par>
                        <p:par>
                          <p:cTn id="448" fill="hold" nodeType="afterGroup">
                            <p:stCondLst>
                              <p:cond delay="145000"/>
                            </p:stCondLst>
                            <p:childTnLst>
                              <p:par>
                                <p:cTn id="449" presetID="11" presetClass="entr" presetSubtype="0" fill="hold" grpId="0" nodeType="afterEffect">
                                  <p:stCondLst>
                                    <p:cond delay="0"/>
                                  </p:stCondLst>
                                  <p:childTnLst>
                                    <p:set>
                                      <p:cBhvr>
                                        <p:cTn id="450" dur="1000">
                                          <p:stCondLst>
                                            <p:cond delay="0"/>
                                          </p:stCondLst>
                                        </p:cTn>
                                        <p:tgtEl>
                                          <p:spTgt spid="150"/>
                                        </p:tgtEl>
                                        <p:attrNameLst>
                                          <p:attrName>style.visibility</p:attrName>
                                        </p:attrNameLst>
                                      </p:cBhvr>
                                      <p:to>
                                        <p:strVal val="visible"/>
                                      </p:to>
                                    </p:set>
                                  </p:childTnLst>
                                </p:cTn>
                              </p:par>
                            </p:childTnLst>
                          </p:cTn>
                        </p:par>
                        <p:par>
                          <p:cTn id="451" fill="hold" nodeType="afterGroup">
                            <p:stCondLst>
                              <p:cond delay="146000"/>
                            </p:stCondLst>
                            <p:childTnLst>
                              <p:par>
                                <p:cTn id="452" presetID="11" presetClass="entr" presetSubtype="0" fill="hold" grpId="0" nodeType="afterEffect">
                                  <p:stCondLst>
                                    <p:cond delay="0"/>
                                  </p:stCondLst>
                                  <p:childTnLst>
                                    <p:set>
                                      <p:cBhvr>
                                        <p:cTn id="453" dur="1000">
                                          <p:stCondLst>
                                            <p:cond delay="0"/>
                                          </p:stCondLst>
                                        </p:cTn>
                                        <p:tgtEl>
                                          <p:spTgt spid="151"/>
                                        </p:tgtEl>
                                        <p:attrNameLst>
                                          <p:attrName>style.visibility</p:attrName>
                                        </p:attrNameLst>
                                      </p:cBhvr>
                                      <p:to>
                                        <p:strVal val="visible"/>
                                      </p:to>
                                    </p:set>
                                  </p:childTnLst>
                                </p:cTn>
                              </p:par>
                            </p:childTnLst>
                          </p:cTn>
                        </p:par>
                        <p:par>
                          <p:cTn id="454" fill="hold" nodeType="afterGroup">
                            <p:stCondLst>
                              <p:cond delay="147000"/>
                            </p:stCondLst>
                            <p:childTnLst>
                              <p:par>
                                <p:cTn id="455" presetID="11" presetClass="entr" presetSubtype="0" fill="hold" grpId="0" nodeType="afterEffect">
                                  <p:stCondLst>
                                    <p:cond delay="0"/>
                                  </p:stCondLst>
                                  <p:childTnLst>
                                    <p:set>
                                      <p:cBhvr>
                                        <p:cTn id="456" dur="1000">
                                          <p:stCondLst>
                                            <p:cond delay="0"/>
                                          </p:stCondLst>
                                        </p:cTn>
                                        <p:tgtEl>
                                          <p:spTgt spid="152"/>
                                        </p:tgtEl>
                                        <p:attrNameLst>
                                          <p:attrName>style.visibility</p:attrName>
                                        </p:attrNameLst>
                                      </p:cBhvr>
                                      <p:to>
                                        <p:strVal val="visible"/>
                                      </p:to>
                                    </p:set>
                                  </p:childTnLst>
                                </p:cTn>
                              </p:par>
                            </p:childTnLst>
                          </p:cTn>
                        </p:par>
                        <p:par>
                          <p:cTn id="457" fill="hold" nodeType="afterGroup">
                            <p:stCondLst>
                              <p:cond delay="148000"/>
                            </p:stCondLst>
                            <p:childTnLst>
                              <p:par>
                                <p:cTn id="458" presetID="11" presetClass="entr" presetSubtype="0" fill="hold" grpId="0" nodeType="afterEffect">
                                  <p:stCondLst>
                                    <p:cond delay="0"/>
                                  </p:stCondLst>
                                  <p:childTnLst>
                                    <p:set>
                                      <p:cBhvr>
                                        <p:cTn id="459" dur="1000">
                                          <p:stCondLst>
                                            <p:cond delay="0"/>
                                          </p:stCondLst>
                                        </p:cTn>
                                        <p:tgtEl>
                                          <p:spTgt spid="153"/>
                                        </p:tgtEl>
                                        <p:attrNameLst>
                                          <p:attrName>style.visibility</p:attrName>
                                        </p:attrNameLst>
                                      </p:cBhvr>
                                      <p:to>
                                        <p:strVal val="visible"/>
                                      </p:to>
                                    </p:set>
                                  </p:childTnLst>
                                </p:cTn>
                              </p:par>
                            </p:childTnLst>
                          </p:cTn>
                        </p:par>
                        <p:par>
                          <p:cTn id="460" fill="hold" nodeType="afterGroup">
                            <p:stCondLst>
                              <p:cond delay="149000"/>
                            </p:stCondLst>
                            <p:childTnLst>
                              <p:par>
                                <p:cTn id="461" presetID="11" presetClass="entr" presetSubtype="0" fill="hold" grpId="0" nodeType="afterEffect">
                                  <p:stCondLst>
                                    <p:cond delay="0"/>
                                  </p:stCondLst>
                                  <p:childTnLst>
                                    <p:set>
                                      <p:cBhvr>
                                        <p:cTn id="462" dur="1000">
                                          <p:stCondLst>
                                            <p:cond delay="0"/>
                                          </p:stCondLst>
                                        </p:cTn>
                                        <p:tgtEl>
                                          <p:spTgt spid="154"/>
                                        </p:tgtEl>
                                        <p:attrNameLst>
                                          <p:attrName>style.visibility</p:attrName>
                                        </p:attrNameLst>
                                      </p:cBhvr>
                                      <p:to>
                                        <p:strVal val="visible"/>
                                      </p:to>
                                    </p:set>
                                  </p:childTnLst>
                                </p:cTn>
                              </p:par>
                            </p:childTnLst>
                          </p:cTn>
                        </p:par>
                        <p:par>
                          <p:cTn id="463" fill="hold" nodeType="afterGroup">
                            <p:stCondLst>
                              <p:cond delay="150000"/>
                            </p:stCondLst>
                            <p:childTnLst>
                              <p:par>
                                <p:cTn id="464" presetID="11" presetClass="entr" presetSubtype="0" fill="hold" grpId="0" nodeType="afterEffect">
                                  <p:stCondLst>
                                    <p:cond delay="0"/>
                                  </p:stCondLst>
                                  <p:childTnLst>
                                    <p:set>
                                      <p:cBhvr>
                                        <p:cTn id="465" dur="1000">
                                          <p:stCondLst>
                                            <p:cond delay="0"/>
                                          </p:stCondLst>
                                        </p:cTn>
                                        <p:tgtEl>
                                          <p:spTgt spid="155"/>
                                        </p:tgtEl>
                                        <p:attrNameLst>
                                          <p:attrName>style.visibility</p:attrName>
                                        </p:attrNameLst>
                                      </p:cBhvr>
                                      <p:to>
                                        <p:strVal val="visible"/>
                                      </p:to>
                                    </p:set>
                                  </p:childTnLst>
                                </p:cTn>
                              </p:par>
                            </p:childTnLst>
                          </p:cTn>
                        </p:par>
                        <p:par>
                          <p:cTn id="466" fill="hold" nodeType="afterGroup">
                            <p:stCondLst>
                              <p:cond delay="151000"/>
                            </p:stCondLst>
                            <p:childTnLst>
                              <p:par>
                                <p:cTn id="467" presetID="11" presetClass="entr" presetSubtype="0" fill="hold" grpId="0" nodeType="afterEffect">
                                  <p:stCondLst>
                                    <p:cond delay="0"/>
                                  </p:stCondLst>
                                  <p:childTnLst>
                                    <p:set>
                                      <p:cBhvr>
                                        <p:cTn id="468" dur="1000">
                                          <p:stCondLst>
                                            <p:cond delay="0"/>
                                          </p:stCondLst>
                                        </p:cTn>
                                        <p:tgtEl>
                                          <p:spTgt spid="156"/>
                                        </p:tgtEl>
                                        <p:attrNameLst>
                                          <p:attrName>style.visibility</p:attrName>
                                        </p:attrNameLst>
                                      </p:cBhvr>
                                      <p:to>
                                        <p:strVal val="visible"/>
                                      </p:to>
                                    </p:set>
                                  </p:childTnLst>
                                </p:cTn>
                              </p:par>
                            </p:childTnLst>
                          </p:cTn>
                        </p:par>
                        <p:par>
                          <p:cTn id="469" fill="hold" nodeType="afterGroup">
                            <p:stCondLst>
                              <p:cond delay="152000"/>
                            </p:stCondLst>
                            <p:childTnLst>
                              <p:par>
                                <p:cTn id="470" presetID="11" presetClass="entr" presetSubtype="0" fill="hold" grpId="0" nodeType="afterEffect">
                                  <p:stCondLst>
                                    <p:cond delay="0"/>
                                  </p:stCondLst>
                                  <p:childTnLst>
                                    <p:set>
                                      <p:cBhvr>
                                        <p:cTn id="471" dur="1000">
                                          <p:stCondLst>
                                            <p:cond delay="0"/>
                                          </p:stCondLst>
                                        </p:cTn>
                                        <p:tgtEl>
                                          <p:spTgt spid="157"/>
                                        </p:tgtEl>
                                        <p:attrNameLst>
                                          <p:attrName>style.visibility</p:attrName>
                                        </p:attrNameLst>
                                      </p:cBhvr>
                                      <p:to>
                                        <p:strVal val="visible"/>
                                      </p:to>
                                    </p:set>
                                  </p:childTnLst>
                                </p:cTn>
                              </p:par>
                            </p:childTnLst>
                          </p:cTn>
                        </p:par>
                        <p:par>
                          <p:cTn id="472" fill="hold" nodeType="afterGroup">
                            <p:stCondLst>
                              <p:cond delay="153000"/>
                            </p:stCondLst>
                            <p:childTnLst>
                              <p:par>
                                <p:cTn id="473" presetID="11" presetClass="entr" presetSubtype="0" fill="hold" grpId="0" nodeType="afterEffect">
                                  <p:stCondLst>
                                    <p:cond delay="0"/>
                                  </p:stCondLst>
                                  <p:childTnLst>
                                    <p:set>
                                      <p:cBhvr>
                                        <p:cTn id="474" dur="1000">
                                          <p:stCondLst>
                                            <p:cond delay="0"/>
                                          </p:stCondLst>
                                        </p:cTn>
                                        <p:tgtEl>
                                          <p:spTgt spid="158"/>
                                        </p:tgtEl>
                                        <p:attrNameLst>
                                          <p:attrName>style.visibility</p:attrName>
                                        </p:attrNameLst>
                                      </p:cBhvr>
                                      <p:to>
                                        <p:strVal val="visible"/>
                                      </p:to>
                                    </p:set>
                                  </p:childTnLst>
                                </p:cTn>
                              </p:par>
                            </p:childTnLst>
                          </p:cTn>
                        </p:par>
                        <p:par>
                          <p:cTn id="475" fill="hold" nodeType="afterGroup">
                            <p:stCondLst>
                              <p:cond delay="154000"/>
                            </p:stCondLst>
                            <p:childTnLst>
                              <p:par>
                                <p:cTn id="476" presetID="11" presetClass="entr" presetSubtype="0" fill="hold" grpId="0" nodeType="afterEffect">
                                  <p:stCondLst>
                                    <p:cond delay="0"/>
                                  </p:stCondLst>
                                  <p:childTnLst>
                                    <p:set>
                                      <p:cBhvr>
                                        <p:cTn id="477" dur="1000">
                                          <p:stCondLst>
                                            <p:cond delay="0"/>
                                          </p:stCondLst>
                                        </p:cTn>
                                        <p:tgtEl>
                                          <p:spTgt spid="159"/>
                                        </p:tgtEl>
                                        <p:attrNameLst>
                                          <p:attrName>style.visibility</p:attrName>
                                        </p:attrNameLst>
                                      </p:cBhvr>
                                      <p:to>
                                        <p:strVal val="visible"/>
                                      </p:to>
                                    </p:set>
                                  </p:childTnLst>
                                </p:cTn>
                              </p:par>
                            </p:childTnLst>
                          </p:cTn>
                        </p:par>
                        <p:par>
                          <p:cTn id="478" fill="hold" nodeType="afterGroup">
                            <p:stCondLst>
                              <p:cond delay="155000"/>
                            </p:stCondLst>
                            <p:childTnLst>
                              <p:par>
                                <p:cTn id="479" presetID="11" presetClass="entr" presetSubtype="0" fill="hold" grpId="0" nodeType="afterEffect">
                                  <p:stCondLst>
                                    <p:cond delay="0"/>
                                  </p:stCondLst>
                                  <p:childTnLst>
                                    <p:set>
                                      <p:cBhvr>
                                        <p:cTn id="480" dur="1000">
                                          <p:stCondLst>
                                            <p:cond delay="0"/>
                                          </p:stCondLst>
                                        </p:cTn>
                                        <p:tgtEl>
                                          <p:spTgt spid="160"/>
                                        </p:tgtEl>
                                        <p:attrNameLst>
                                          <p:attrName>style.visibility</p:attrName>
                                        </p:attrNameLst>
                                      </p:cBhvr>
                                      <p:to>
                                        <p:strVal val="visible"/>
                                      </p:to>
                                    </p:set>
                                  </p:childTnLst>
                                </p:cTn>
                              </p:par>
                            </p:childTnLst>
                          </p:cTn>
                        </p:par>
                        <p:par>
                          <p:cTn id="481" fill="hold" nodeType="afterGroup">
                            <p:stCondLst>
                              <p:cond delay="156000"/>
                            </p:stCondLst>
                            <p:childTnLst>
                              <p:par>
                                <p:cTn id="482" presetID="11" presetClass="entr" presetSubtype="0" fill="hold" grpId="0" nodeType="afterEffect">
                                  <p:stCondLst>
                                    <p:cond delay="0"/>
                                  </p:stCondLst>
                                  <p:childTnLst>
                                    <p:set>
                                      <p:cBhvr>
                                        <p:cTn id="483" dur="1000">
                                          <p:stCondLst>
                                            <p:cond delay="0"/>
                                          </p:stCondLst>
                                        </p:cTn>
                                        <p:tgtEl>
                                          <p:spTgt spid="161"/>
                                        </p:tgtEl>
                                        <p:attrNameLst>
                                          <p:attrName>style.visibility</p:attrName>
                                        </p:attrNameLst>
                                      </p:cBhvr>
                                      <p:to>
                                        <p:strVal val="visible"/>
                                      </p:to>
                                    </p:set>
                                  </p:childTnLst>
                                </p:cTn>
                              </p:par>
                            </p:childTnLst>
                          </p:cTn>
                        </p:par>
                        <p:par>
                          <p:cTn id="484" fill="hold" nodeType="afterGroup">
                            <p:stCondLst>
                              <p:cond delay="157000"/>
                            </p:stCondLst>
                            <p:childTnLst>
                              <p:par>
                                <p:cTn id="485" presetID="11" presetClass="entr" presetSubtype="0" fill="hold" grpId="0" nodeType="afterEffect">
                                  <p:stCondLst>
                                    <p:cond delay="0"/>
                                  </p:stCondLst>
                                  <p:childTnLst>
                                    <p:set>
                                      <p:cBhvr>
                                        <p:cTn id="486" dur="1000">
                                          <p:stCondLst>
                                            <p:cond delay="0"/>
                                          </p:stCondLst>
                                        </p:cTn>
                                        <p:tgtEl>
                                          <p:spTgt spid="162"/>
                                        </p:tgtEl>
                                        <p:attrNameLst>
                                          <p:attrName>style.visibility</p:attrName>
                                        </p:attrNameLst>
                                      </p:cBhvr>
                                      <p:to>
                                        <p:strVal val="visible"/>
                                      </p:to>
                                    </p:set>
                                  </p:childTnLst>
                                </p:cTn>
                              </p:par>
                            </p:childTnLst>
                          </p:cTn>
                        </p:par>
                        <p:par>
                          <p:cTn id="487" fill="hold" nodeType="afterGroup">
                            <p:stCondLst>
                              <p:cond delay="158000"/>
                            </p:stCondLst>
                            <p:childTnLst>
                              <p:par>
                                <p:cTn id="488" presetID="11" presetClass="entr" presetSubtype="0" fill="hold" grpId="0" nodeType="afterEffect">
                                  <p:stCondLst>
                                    <p:cond delay="0"/>
                                  </p:stCondLst>
                                  <p:childTnLst>
                                    <p:set>
                                      <p:cBhvr>
                                        <p:cTn id="489" dur="1000">
                                          <p:stCondLst>
                                            <p:cond delay="0"/>
                                          </p:stCondLst>
                                        </p:cTn>
                                        <p:tgtEl>
                                          <p:spTgt spid="163"/>
                                        </p:tgtEl>
                                        <p:attrNameLst>
                                          <p:attrName>style.visibility</p:attrName>
                                        </p:attrNameLst>
                                      </p:cBhvr>
                                      <p:to>
                                        <p:strVal val="visible"/>
                                      </p:to>
                                    </p:set>
                                  </p:childTnLst>
                                </p:cTn>
                              </p:par>
                            </p:childTnLst>
                          </p:cTn>
                        </p:par>
                        <p:par>
                          <p:cTn id="490" fill="hold" nodeType="afterGroup">
                            <p:stCondLst>
                              <p:cond delay="159000"/>
                            </p:stCondLst>
                            <p:childTnLst>
                              <p:par>
                                <p:cTn id="491" presetID="11" presetClass="entr" presetSubtype="0" fill="hold" grpId="0" nodeType="afterEffect">
                                  <p:stCondLst>
                                    <p:cond delay="0"/>
                                  </p:stCondLst>
                                  <p:childTnLst>
                                    <p:set>
                                      <p:cBhvr>
                                        <p:cTn id="492" dur="1000">
                                          <p:stCondLst>
                                            <p:cond delay="0"/>
                                          </p:stCondLst>
                                        </p:cTn>
                                        <p:tgtEl>
                                          <p:spTgt spid="164"/>
                                        </p:tgtEl>
                                        <p:attrNameLst>
                                          <p:attrName>style.visibility</p:attrName>
                                        </p:attrNameLst>
                                      </p:cBhvr>
                                      <p:to>
                                        <p:strVal val="visible"/>
                                      </p:to>
                                    </p:set>
                                  </p:childTnLst>
                                </p:cTn>
                              </p:par>
                            </p:childTnLst>
                          </p:cTn>
                        </p:par>
                        <p:par>
                          <p:cTn id="493" fill="hold" nodeType="afterGroup">
                            <p:stCondLst>
                              <p:cond delay="160000"/>
                            </p:stCondLst>
                            <p:childTnLst>
                              <p:par>
                                <p:cTn id="494" presetID="11" presetClass="entr" presetSubtype="0" fill="hold" grpId="0" nodeType="afterEffect">
                                  <p:stCondLst>
                                    <p:cond delay="0"/>
                                  </p:stCondLst>
                                  <p:childTnLst>
                                    <p:set>
                                      <p:cBhvr>
                                        <p:cTn id="495" dur="1000">
                                          <p:stCondLst>
                                            <p:cond delay="0"/>
                                          </p:stCondLst>
                                        </p:cTn>
                                        <p:tgtEl>
                                          <p:spTgt spid="165"/>
                                        </p:tgtEl>
                                        <p:attrNameLst>
                                          <p:attrName>style.visibility</p:attrName>
                                        </p:attrNameLst>
                                      </p:cBhvr>
                                      <p:to>
                                        <p:strVal val="visible"/>
                                      </p:to>
                                    </p:set>
                                  </p:childTnLst>
                                </p:cTn>
                              </p:par>
                            </p:childTnLst>
                          </p:cTn>
                        </p:par>
                        <p:par>
                          <p:cTn id="496" fill="hold" nodeType="afterGroup">
                            <p:stCondLst>
                              <p:cond delay="161000"/>
                            </p:stCondLst>
                            <p:childTnLst>
                              <p:par>
                                <p:cTn id="497" presetID="11" presetClass="entr" presetSubtype="0" fill="hold" grpId="0" nodeType="afterEffect">
                                  <p:stCondLst>
                                    <p:cond delay="0"/>
                                  </p:stCondLst>
                                  <p:childTnLst>
                                    <p:set>
                                      <p:cBhvr>
                                        <p:cTn id="498" dur="1000">
                                          <p:stCondLst>
                                            <p:cond delay="0"/>
                                          </p:stCondLst>
                                        </p:cTn>
                                        <p:tgtEl>
                                          <p:spTgt spid="166"/>
                                        </p:tgtEl>
                                        <p:attrNameLst>
                                          <p:attrName>style.visibility</p:attrName>
                                        </p:attrNameLst>
                                      </p:cBhvr>
                                      <p:to>
                                        <p:strVal val="visible"/>
                                      </p:to>
                                    </p:set>
                                  </p:childTnLst>
                                </p:cTn>
                              </p:par>
                            </p:childTnLst>
                          </p:cTn>
                        </p:par>
                        <p:par>
                          <p:cTn id="499" fill="hold" nodeType="afterGroup">
                            <p:stCondLst>
                              <p:cond delay="162000"/>
                            </p:stCondLst>
                            <p:childTnLst>
                              <p:par>
                                <p:cTn id="500" presetID="11" presetClass="entr" presetSubtype="0" fill="hold" grpId="0" nodeType="afterEffect">
                                  <p:stCondLst>
                                    <p:cond delay="0"/>
                                  </p:stCondLst>
                                  <p:childTnLst>
                                    <p:set>
                                      <p:cBhvr>
                                        <p:cTn id="501" dur="1000">
                                          <p:stCondLst>
                                            <p:cond delay="0"/>
                                          </p:stCondLst>
                                        </p:cTn>
                                        <p:tgtEl>
                                          <p:spTgt spid="167"/>
                                        </p:tgtEl>
                                        <p:attrNameLst>
                                          <p:attrName>style.visibility</p:attrName>
                                        </p:attrNameLst>
                                      </p:cBhvr>
                                      <p:to>
                                        <p:strVal val="visible"/>
                                      </p:to>
                                    </p:set>
                                  </p:childTnLst>
                                </p:cTn>
                              </p:par>
                            </p:childTnLst>
                          </p:cTn>
                        </p:par>
                        <p:par>
                          <p:cTn id="502" fill="hold" nodeType="afterGroup">
                            <p:stCondLst>
                              <p:cond delay="163000"/>
                            </p:stCondLst>
                            <p:childTnLst>
                              <p:par>
                                <p:cTn id="503" presetID="11" presetClass="entr" presetSubtype="0" fill="hold" grpId="0" nodeType="afterEffect">
                                  <p:stCondLst>
                                    <p:cond delay="0"/>
                                  </p:stCondLst>
                                  <p:childTnLst>
                                    <p:set>
                                      <p:cBhvr>
                                        <p:cTn id="504" dur="1000">
                                          <p:stCondLst>
                                            <p:cond delay="0"/>
                                          </p:stCondLst>
                                        </p:cTn>
                                        <p:tgtEl>
                                          <p:spTgt spid="168"/>
                                        </p:tgtEl>
                                        <p:attrNameLst>
                                          <p:attrName>style.visibility</p:attrName>
                                        </p:attrNameLst>
                                      </p:cBhvr>
                                      <p:to>
                                        <p:strVal val="visible"/>
                                      </p:to>
                                    </p:set>
                                  </p:childTnLst>
                                </p:cTn>
                              </p:par>
                            </p:childTnLst>
                          </p:cTn>
                        </p:par>
                        <p:par>
                          <p:cTn id="505" fill="hold" nodeType="afterGroup">
                            <p:stCondLst>
                              <p:cond delay="164000"/>
                            </p:stCondLst>
                            <p:childTnLst>
                              <p:par>
                                <p:cTn id="506" presetID="11" presetClass="entr" presetSubtype="0" fill="hold" grpId="0" nodeType="afterEffect">
                                  <p:stCondLst>
                                    <p:cond delay="0"/>
                                  </p:stCondLst>
                                  <p:childTnLst>
                                    <p:set>
                                      <p:cBhvr>
                                        <p:cTn id="507" dur="1000">
                                          <p:stCondLst>
                                            <p:cond delay="0"/>
                                          </p:stCondLst>
                                        </p:cTn>
                                        <p:tgtEl>
                                          <p:spTgt spid="169"/>
                                        </p:tgtEl>
                                        <p:attrNameLst>
                                          <p:attrName>style.visibility</p:attrName>
                                        </p:attrNameLst>
                                      </p:cBhvr>
                                      <p:to>
                                        <p:strVal val="visible"/>
                                      </p:to>
                                    </p:set>
                                  </p:childTnLst>
                                </p:cTn>
                              </p:par>
                            </p:childTnLst>
                          </p:cTn>
                        </p:par>
                        <p:par>
                          <p:cTn id="508" fill="hold" nodeType="afterGroup">
                            <p:stCondLst>
                              <p:cond delay="165000"/>
                            </p:stCondLst>
                            <p:childTnLst>
                              <p:par>
                                <p:cTn id="509" presetID="11" presetClass="entr" presetSubtype="0" fill="hold" grpId="0" nodeType="afterEffect">
                                  <p:stCondLst>
                                    <p:cond delay="0"/>
                                  </p:stCondLst>
                                  <p:childTnLst>
                                    <p:set>
                                      <p:cBhvr>
                                        <p:cTn id="510" dur="1000">
                                          <p:stCondLst>
                                            <p:cond delay="0"/>
                                          </p:stCondLst>
                                        </p:cTn>
                                        <p:tgtEl>
                                          <p:spTgt spid="170"/>
                                        </p:tgtEl>
                                        <p:attrNameLst>
                                          <p:attrName>style.visibility</p:attrName>
                                        </p:attrNameLst>
                                      </p:cBhvr>
                                      <p:to>
                                        <p:strVal val="visible"/>
                                      </p:to>
                                    </p:set>
                                  </p:childTnLst>
                                </p:cTn>
                              </p:par>
                            </p:childTnLst>
                          </p:cTn>
                        </p:par>
                        <p:par>
                          <p:cTn id="511" fill="hold" nodeType="afterGroup">
                            <p:stCondLst>
                              <p:cond delay="166000"/>
                            </p:stCondLst>
                            <p:childTnLst>
                              <p:par>
                                <p:cTn id="512" presetID="11" presetClass="entr" presetSubtype="0" fill="hold" grpId="0" nodeType="afterEffect">
                                  <p:stCondLst>
                                    <p:cond delay="0"/>
                                  </p:stCondLst>
                                  <p:childTnLst>
                                    <p:set>
                                      <p:cBhvr>
                                        <p:cTn id="513" dur="1000">
                                          <p:stCondLst>
                                            <p:cond delay="0"/>
                                          </p:stCondLst>
                                        </p:cTn>
                                        <p:tgtEl>
                                          <p:spTgt spid="171"/>
                                        </p:tgtEl>
                                        <p:attrNameLst>
                                          <p:attrName>style.visibility</p:attrName>
                                        </p:attrNameLst>
                                      </p:cBhvr>
                                      <p:to>
                                        <p:strVal val="visible"/>
                                      </p:to>
                                    </p:set>
                                  </p:childTnLst>
                                </p:cTn>
                              </p:par>
                            </p:childTnLst>
                          </p:cTn>
                        </p:par>
                        <p:par>
                          <p:cTn id="514" fill="hold" nodeType="afterGroup">
                            <p:stCondLst>
                              <p:cond delay="167000"/>
                            </p:stCondLst>
                            <p:childTnLst>
                              <p:par>
                                <p:cTn id="515" presetID="11" presetClass="entr" presetSubtype="0" fill="hold" grpId="0" nodeType="afterEffect">
                                  <p:stCondLst>
                                    <p:cond delay="0"/>
                                  </p:stCondLst>
                                  <p:childTnLst>
                                    <p:set>
                                      <p:cBhvr>
                                        <p:cTn id="516" dur="1000">
                                          <p:stCondLst>
                                            <p:cond delay="0"/>
                                          </p:stCondLst>
                                        </p:cTn>
                                        <p:tgtEl>
                                          <p:spTgt spid="172"/>
                                        </p:tgtEl>
                                        <p:attrNameLst>
                                          <p:attrName>style.visibility</p:attrName>
                                        </p:attrNameLst>
                                      </p:cBhvr>
                                      <p:to>
                                        <p:strVal val="visible"/>
                                      </p:to>
                                    </p:set>
                                  </p:childTnLst>
                                </p:cTn>
                              </p:par>
                            </p:childTnLst>
                          </p:cTn>
                        </p:par>
                        <p:par>
                          <p:cTn id="517" fill="hold" nodeType="afterGroup">
                            <p:stCondLst>
                              <p:cond delay="168000"/>
                            </p:stCondLst>
                            <p:childTnLst>
                              <p:par>
                                <p:cTn id="518" presetID="11" presetClass="entr" presetSubtype="0" fill="hold" grpId="0" nodeType="afterEffect">
                                  <p:stCondLst>
                                    <p:cond delay="0"/>
                                  </p:stCondLst>
                                  <p:childTnLst>
                                    <p:set>
                                      <p:cBhvr>
                                        <p:cTn id="519" dur="1000">
                                          <p:stCondLst>
                                            <p:cond delay="0"/>
                                          </p:stCondLst>
                                        </p:cTn>
                                        <p:tgtEl>
                                          <p:spTgt spid="173"/>
                                        </p:tgtEl>
                                        <p:attrNameLst>
                                          <p:attrName>style.visibility</p:attrName>
                                        </p:attrNameLst>
                                      </p:cBhvr>
                                      <p:to>
                                        <p:strVal val="visible"/>
                                      </p:to>
                                    </p:set>
                                  </p:childTnLst>
                                </p:cTn>
                              </p:par>
                            </p:childTnLst>
                          </p:cTn>
                        </p:par>
                        <p:par>
                          <p:cTn id="520" fill="hold" nodeType="afterGroup">
                            <p:stCondLst>
                              <p:cond delay="169000"/>
                            </p:stCondLst>
                            <p:childTnLst>
                              <p:par>
                                <p:cTn id="521" presetID="11" presetClass="entr" presetSubtype="0" fill="hold" grpId="0" nodeType="afterEffect">
                                  <p:stCondLst>
                                    <p:cond delay="0"/>
                                  </p:stCondLst>
                                  <p:childTnLst>
                                    <p:set>
                                      <p:cBhvr>
                                        <p:cTn id="522" dur="1000">
                                          <p:stCondLst>
                                            <p:cond delay="0"/>
                                          </p:stCondLst>
                                        </p:cTn>
                                        <p:tgtEl>
                                          <p:spTgt spid="174"/>
                                        </p:tgtEl>
                                        <p:attrNameLst>
                                          <p:attrName>style.visibility</p:attrName>
                                        </p:attrNameLst>
                                      </p:cBhvr>
                                      <p:to>
                                        <p:strVal val="visible"/>
                                      </p:to>
                                    </p:set>
                                  </p:childTnLst>
                                </p:cTn>
                              </p:par>
                            </p:childTnLst>
                          </p:cTn>
                        </p:par>
                        <p:par>
                          <p:cTn id="523" fill="hold" nodeType="afterGroup">
                            <p:stCondLst>
                              <p:cond delay="170000"/>
                            </p:stCondLst>
                            <p:childTnLst>
                              <p:par>
                                <p:cTn id="524" presetID="11" presetClass="entr" presetSubtype="0" fill="hold" grpId="0" nodeType="afterEffect">
                                  <p:stCondLst>
                                    <p:cond delay="0"/>
                                  </p:stCondLst>
                                  <p:childTnLst>
                                    <p:set>
                                      <p:cBhvr>
                                        <p:cTn id="525" dur="1000">
                                          <p:stCondLst>
                                            <p:cond delay="0"/>
                                          </p:stCondLst>
                                        </p:cTn>
                                        <p:tgtEl>
                                          <p:spTgt spid="175"/>
                                        </p:tgtEl>
                                        <p:attrNameLst>
                                          <p:attrName>style.visibility</p:attrName>
                                        </p:attrNameLst>
                                      </p:cBhvr>
                                      <p:to>
                                        <p:strVal val="visible"/>
                                      </p:to>
                                    </p:set>
                                  </p:childTnLst>
                                </p:cTn>
                              </p:par>
                            </p:childTnLst>
                          </p:cTn>
                        </p:par>
                        <p:par>
                          <p:cTn id="526" fill="hold" nodeType="afterGroup">
                            <p:stCondLst>
                              <p:cond delay="171000"/>
                            </p:stCondLst>
                            <p:childTnLst>
                              <p:par>
                                <p:cTn id="527" presetID="11" presetClass="entr" presetSubtype="0" fill="hold" grpId="0" nodeType="afterEffect">
                                  <p:stCondLst>
                                    <p:cond delay="0"/>
                                  </p:stCondLst>
                                  <p:childTnLst>
                                    <p:set>
                                      <p:cBhvr>
                                        <p:cTn id="528" dur="1000">
                                          <p:stCondLst>
                                            <p:cond delay="0"/>
                                          </p:stCondLst>
                                        </p:cTn>
                                        <p:tgtEl>
                                          <p:spTgt spid="176"/>
                                        </p:tgtEl>
                                        <p:attrNameLst>
                                          <p:attrName>style.visibility</p:attrName>
                                        </p:attrNameLst>
                                      </p:cBhvr>
                                      <p:to>
                                        <p:strVal val="visible"/>
                                      </p:to>
                                    </p:set>
                                  </p:childTnLst>
                                </p:cTn>
                              </p:par>
                            </p:childTnLst>
                          </p:cTn>
                        </p:par>
                        <p:par>
                          <p:cTn id="529" fill="hold" nodeType="afterGroup">
                            <p:stCondLst>
                              <p:cond delay="172000"/>
                            </p:stCondLst>
                            <p:childTnLst>
                              <p:par>
                                <p:cTn id="530" presetID="11" presetClass="entr" presetSubtype="0" fill="hold" grpId="0" nodeType="afterEffect">
                                  <p:stCondLst>
                                    <p:cond delay="0"/>
                                  </p:stCondLst>
                                  <p:childTnLst>
                                    <p:set>
                                      <p:cBhvr>
                                        <p:cTn id="531" dur="1000">
                                          <p:stCondLst>
                                            <p:cond delay="0"/>
                                          </p:stCondLst>
                                        </p:cTn>
                                        <p:tgtEl>
                                          <p:spTgt spid="177"/>
                                        </p:tgtEl>
                                        <p:attrNameLst>
                                          <p:attrName>style.visibility</p:attrName>
                                        </p:attrNameLst>
                                      </p:cBhvr>
                                      <p:to>
                                        <p:strVal val="visible"/>
                                      </p:to>
                                    </p:set>
                                  </p:childTnLst>
                                </p:cTn>
                              </p:par>
                            </p:childTnLst>
                          </p:cTn>
                        </p:par>
                        <p:par>
                          <p:cTn id="532" fill="hold" nodeType="afterGroup">
                            <p:stCondLst>
                              <p:cond delay="173000"/>
                            </p:stCondLst>
                            <p:childTnLst>
                              <p:par>
                                <p:cTn id="533" presetID="11" presetClass="entr" presetSubtype="0" fill="hold" grpId="0" nodeType="afterEffect">
                                  <p:stCondLst>
                                    <p:cond delay="0"/>
                                  </p:stCondLst>
                                  <p:childTnLst>
                                    <p:set>
                                      <p:cBhvr>
                                        <p:cTn id="534" dur="1000">
                                          <p:stCondLst>
                                            <p:cond delay="0"/>
                                          </p:stCondLst>
                                        </p:cTn>
                                        <p:tgtEl>
                                          <p:spTgt spid="178"/>
                                        </p:tgtEl>
                                        <p:attrNameLst>
                                          <p:attrName>style.visibility</p:attrName>
                                        </p:attrNameLst>
                                      </p:cBhvr>
                                      <p:to>
                                        <p:strVal val="visible"/>
                                      </p:to>
                                    </p:set>
                                  </p:childTnLst>
                                </p:cTn>
                              </p:par>
                            </p:childTnLst>
                          </p:cTn>
                        </p:par>
                        <p:par>
                          <p:cTn id="535" fill="hold" nodeType="afterGroup">
                            <p:stCondLst>
                              <p:cond delay="174000"/>
                            </p:stCondLst>
                            <p:childTnLst>
                              <p:par>
                                <p:cTn id="536" presetID="11" presetClass="entr" presetSubtype="0" fill="hold" grpId="0" nodeType="afterEffect">
                                  <p:stCondLst>
                                    <p:cond delay="0"/>
                                  </p:stCondLst>
                                  <p:childTnLst>
                                    <p:set>
                                      <p:cBhvr>
                                        <p:cTn id="537" dur="1000">
                                          <p:stCondLst>
                                            <p:cond delay="0"/>
                                          </p:stCondLst>
                                        </p:cTn>
                                        <p:tgtEl>
                                          <p:spTgt spid="179"/>
                                        </p:tgtEl>
                                        <p:attrNameLst>
                                          <p:attrName>style.visibility</p:attrName>
                                        </p:attrNameLst>
                                      </p:cBhvr>
                                      <p:to>
                                        <p:strVal val="visible"/>
                                      </p:to>
                                    </p:set>
                                  </p:childTnLst>
                                </p:cTn>
                              </p:par>
                            </p:childTnLst>
                          </p:cTn>
                        </p:par>
                        <p:par>
                          <p:cTn id="538" fill="hold" nodeType="afterGroup">
                            <p:stCondLst>
                              <p:cond delay="175000"/>
                            </p:stCondLst>
                            <p:childTnLst>
                              <p:par>
                                <p:cTn id="539" presetID="11" presetClass="entr" presetSubtype="0" fill="hold" grpId="0" nodeType="afterEffect">
                                  <p:stCondLst>
                                    <p:cond delay="0"/>
                                  </p:stCondLst>
                                  <p:childTnLst>
                                    <p:set>
                                      <p:cBhvr>
                                        <p:cTn id="540" dur="1000">
                                          <p:stCondLst>
                                            <p:cond delay="0"/>
                                          </p:stCondLst>
                                        </p:cTn>
                                        <p:tgtEl>
                                          <p:spTgt spid="180"/>
                                        </p:tgtEl>
                                        <p:attrNameLst>
                                          <p:attrName>style.visibility</p:attrName>
                                        </p:attrNameLst>
                                      </p:cBhvr>
                                      <p:to>
                                        <p:strVal val="visible"/>
                                      </p:to>
                                    </p:set>
                                  </p:childTnLst>
                                </p:cTn>
                              </p:par>
                            </p:childTnLst>
                          </p:cTn>
                        </p:par>
                        <p:par>
                          <p:cTn id="541" fill="hold" nodeType="afterGroup">
                            <p:stCondLst>
                              <p:cond delay="176000"/>
                            </p:stCondLst>
                            <p:childTnLst>
                              <p:par>
                                <p:cTn id="542" presetID="11" presetClass="entr" presetSubtype="0" fill="hold" grpId="0" nodeType="afterEffect">
                                  <p:stCondLst>
                                    <p:cond delay="0"/>
                                  </p:stCondLst>
                                  <p:childTnLst>
                                    <p:set>
                                      <p:cBhvr>
                                        <p:cTn id="543" dur="1000">
                                          <p:stCondLst>
                                            <p:cond delay="0"/>
                                          </p:stCondLst>
                                        </p:cTn>
                                        <p:tgtEl>
                                          <p:spTgt spid="181"/>
                                        </p:tgtEl>
                                        <p:attrNameLst>
                                          <p:attrName>style.visibility</p:attrName>
                                        </p:attrNameLst>
                                      </p:cBhvr>
                                      <p:to>
                                        <p:strVal val="visible"/>
                                      </p:to>
                                    </p:set>
                                  </p:childTnLst>
                                </p:cTn>
                              </p:par>
                            </p:childTnLst>
                          </p:cTn>
                        </p:par>
                        <p:par>
                          <p:cTn id="544" fill="hold" nodeType="afterGroup">
                            <p:stCondLst>
                              <p:cond delay="177000"/>
                            </p:stCondLst>
                            <p:childTnLst>
                              <p:par>
                                <p:cTn id="545" presetID="11" presetClass="entr" presetSubtype="0" fill="hold" grpId="0" nodeType="afterEffect">
                                  <p:stCondLst>
                                    <p:cond delay="0"/>
                                  </p:stCondLst>
                                  <p:childTnLst>
                                    <p:set>
                                      <p:cBhvr>
                                        <p:cTn id="546" dur="1000">
                                          <p:stCondLst>
                                            <p:cond delay="0"/>
                                          </p:stCondLst>
                                        </p:cTn>
                                        <p:tgtEl>
                                          <p:spTgt spid="182"/>
                                        </p:tgtEl>
                                        <p:attrNameLst>
                                          <p:attrName>style.visibility</p:attrName>
                                        </p:attrNameLst>
                                      </p:cBhvr>
                                      <p:to>
                                        <p:strVal val="visible"/>
                                      </p:to>
                                    </p:set>
                                  </p:childTnLst>
                                </p:cTn>
                              </p:par>
                            </p:childTnLst>
                          </p:cTn>
                        </p:par>
                        <p:par>
                          <p:cTn id="547" fill="hold" nodeType="afterGroup">
                            <p:stCondLst>
                              <p:cond delay="178000"/>
                            </p:stCondLst>
                            <p:childTnLst>
                              <p:par>
                                <p:cTn id="548" presetID="11" presetClass="entr" presetSubtype="0" fill="hold" grpId="0" nodeType="afterEffect">
                                  <p:stCondLst>
                                    <p:cond delay="0"/>
                                  </p:stCondLst>
                                  <p:childTnLst>
                                    <p:set>
                                      <p:cBhvr>
                                        <p:cTn id="549" dur="1000">
                                          <p:stCondLst>
                                            <p:cond delay="0"/>
                                          </p:stCondLst>
                                        </p:cTn>
                                        <p:tgtEl>
                                          <p:spTgt spid="183"/>
                                        </p:tgtEl>
                                        <p:attrNameLst>
                                          <p:attrName>style.visibility</p:attrName>
                                        </p:attrNameLst>
                                      </p:cBhvr>
                                      <p:to>
                                        <p:strVal val="visible"/>
                                      </p:to>
                                    </p:set>
                                  </p:childTnLst>
                                </p:cTn>
                              </p:par>
                            </p:childTnLst>
                          </p:cTn>
                        </p:par>
                        <p:par>
                          <p:cTn id="550" fill="hold" nodeType="afterGroup">
                            <p:stCondLst>
                              <p:cond delay="179000"/>
                            </p:stCondLst>
                            <p:childTnLst>
                              <p:par>
                                <p:cTn id="551" presetID="11" presetClass="entr" presetSubtype="0" fill="hold" grpId="0" nodeType="afterEffect">
                                  <p:stCondLst>
                                    <p:cond delay="0"/>
                                  </p:stCondLst>
                                  <p:childTnLst>
                                    <p:set>
                                      <p:cBhvr>
                                        <p:cTn id="552" dur="1000">
                                          <p:stCondLst>
                                            <p:cond delay="0"/>
                                          </p:stCondLst>
                                        </p:cTn>
                                        <p:tgtEl>
                                          <p:spTgt spid="184"/>
                                        </p:tgtEl>
                                        <p:attrNameLst>
                                          <p:attrName>style.visibility</p:attrName>
                                        </p:attrNameLst>
                                      </p:cBhvr>
                                      <p:to>
                                        <p:strVal val="visible"/>
                                      </p:to>
                                    </p:set>
                                  </p:childTnLst>
                                </p:cTn>
                              </p:par>
                            </p:childTnLst>
                          </p:cTn>
                        </p:par>
                        <p:par>
                          <p:cTn id="553" fill="hold" nodeType="afterGroup">
                            <p:stCondLst>
                              <p:cond delay="180000"/>
                            </p:stCondLst>
                            <p:childTnLst>
                              <p:par>
                                <p:cTn id="554" presetID="11" presetClass="entr" presetSubtype="0" fill="hold" grpId="0" nodeType="afterEffect">
                                  <p:stCondLst>
                                    <p:cond delay="0"/>
                                  </p:stCondLst>
                                  <p:childTnLst>
                                    <p:set>
                                      <p:cBhvr>
                                        <p:cTn id="555" dur="1000">
                                          <p:stCondLst>
                                            <p:cond delay="0"/>
                                          </p:stCondLst>
                                        </p:cTn>
                                        <p:tgtEl>
                                          <p:spTgt spid="185"/>
                                        </p:tgtEl>
                                        <p:attrNameLst>
                                          <p:attrName>style.visibility</p:attrName>
                                        </p:attrNameLst>
                                      </p:cBhvr>
                                      <p:to>
                                        <p:strVal val="visible"/>
                                      </p:to>
                                    </p:set>
                                  </p:childTnLst>
                                </p:cTn>
                              </p:par>
                            </p:childTnLst>
                          </p:cTn>
                        </p:par>
                        <p:par>
                          <p:cTn id="556" fill="hold" nodeType="afterGroup">
                            <p:stCondLst>
                              <p:cond delay="181000"/>
                            </p:stCondLst>
                            <p:childTnLst>
                              <p:par>
                                <p:cTn id="557" presetID="11" presetClass="entr" presetSubtype="0" fill="hold" grpId="0" nodeType="afterEffect">
                                  <p:stCondLst>
                                    <p:cond delay="0"/>
                                  </p:stCondLst>
                                  <p:childTnLst>
                                    <p:set>
                                      <p:cBhvr>
                                        <p:cTn id="558" dur="1000">
                                          <p:stCondLst>
                                            <p:cond delay="0"/>
                                          </p:stCondLst>
                                        </p:cTn>
                                        <p:tgtEl>
                                          <p:spTgt spid="186"/>
                                        </p:tgtEl>
                                        <p:attrNameLst>
                                          <p:attrName>style.visibility</p:attrName>
                                        </p:attrNameLst>
                                      </p:cBhvr>
                                      <p:to>
                                        <p:strVal val="visible"/>
                                      </p:to>
                                    </p:set>
                                  </p:childTnLst>
                                </p:cTn>
                              </p:par>
                            </p:childTnLst>
                          </p:cTn>
                        </p:par>
                        <p:par>
                          <p:cTn id="559" fill="hold" nodeType="afterGroup">
                            <p:stCondLst>
                              <p:cond delay="182000"/>
                            </p:stCondLst>
                            <p:childTnLst>
                              <p:par>
                                <p:cTn id="560" presetID="11" presetClass="entr" presetSubtype="0" fill="hold" grpId="0" nodeType="afterEffect">
                                  <p:stCondLst>
                                    <p:cond delay="0"/>
                                  </p:stCondLst>
                                  <p:childTnLst>
                                    <p:set>
                                      <p:cBhvr>
                                        <p:cTn id="561" dur="1000">
                                          <p:stCondLst>
                                            <p:cond delay="0"/>
                                          </p:stCondLst>
                                        </p:cTn>
                                        <p:tgtEl>
                                          <p:spTgt spid="187"/>
                                        </p:tgtEl>
                                        <p:attrNameLst>
                                          <p:attrName>style.visibility</p:attrName>
                                        </p:attrNameLst>
                                      </p:cBhvr>
                                      <p:to>
                                        <p:strVal val="visible"/>
                                      </p:to>
                                    </p:set>
                                  </p:childTnLst>
                                </p:cTn>
                              </p:par>
                            </p:childTnLst>
                          </p:cTn>
                        </p:par>
                        <p:par>
                          <p:cTn id="562" fill="hold" nodeType="afterGroup">
                            <p:stCondLst>
                              <p:cond delay="183000"/>
                            </p:stCondLst>
                            <p:childTnLst>
                              <p:par>
                                <p:cTn id="563" presetID="11" presetClass="entr" presetSubtype="0" fill="hold" grpId="0" nodeType="afterEffect">
                                  <p:stCondLst>
                                    <p:cond delay="0"/>
                                  </p:stCondLst>
                                  <p:childTnLst>
                                    <p:set>
                                      <p:cBhvr>
                                        <p:cTn id="564" dur="1000">
                                          <p:stCondLst>
                                            <p:cond delay="0"/>
                                          </p:stCondLst>
                                        </p:cTn>
                                        <p:tgtEl>
                                          <p:spTgt spid="188"/>
                                        </p:tgtEl>
                                        <p:attrNameLst>
                                          <p:attrName>style.visibility</p:attrName>
                                        </p:attrNameLst>
                                      </p:cBhvr>
                                      <p:to>
                                        <p:strVal val="visible"/>
                                      </p:to>
                                    </p:set>
                                  </p:childTnLst>
                                </p:cTn>
                              </p:par>
                            </p:childTnLst>
                          </p:cTn>
                        </p:par>
                        <p:par>
                          <p:cTn id="565" fill="hold" nodeType="afterGroup">
                            <p:stCondLst>
                              <p:cond delay="184000"/>
                            </p:stCondLst>
                            <p:childTnLst>
                              <p:par>
                                <p:cTn id="566" presetID="11" presetClass="entr" presetSubtype="0" fill="hold" grpId="0" nodeType="afterEffect">
                                  <p:stCondLst>
                                    <p:cond delay="0"/>
                                  </p:stCondLst>
                                  <p:childTnLst>
                                    <p:set>
                                      <p:cBhvr>
                                        <p:cTn id="567" dur="1000">
                                          <p:stCondLst>
                                            <p:cond delay="0"/>
                                          </p:stCondLst>
                                        </p:cTn>
                                        <p:tgtEl>
                                          <p:spTgt spid="189"/>
                                        </p:tgtEl>
                                        <p:attrNameLst>
                                          <p:attrName>style.visibility</p:attrName>
                                        </p:attrNameLst>
                                      </p:cBhvr>
                                      <p:to>
                                        <p:strVal val="visible"/>
                                      </p:to>
                                    </p:set>
                                  </p:childTnLst>
                                </p:cTn>
                              </p:par>
                            </p:childTnLst>
                          </p:cTn>
                        </p:par>
                        <p:par>
                          <p:cTn id="568" fill="hold" nodeType="afterGroup">
                            <p:stCondLst>
                              <p:cond delay="185000"/>
                            </p:stCondLst>
                            <p:childTnLst>
                              <p:par>
                                <p:cTn id="569" presetID="11" presetClass="entr" presetSubtype="0" fill="hold" grpId="0" nodeType="afterEffect">
                                  <p:stCondLst>
                                    <p:cond delay="0"/>
                                  </p:stCondLst>
                                  <p:childTnLst>
                                    <p:set>
                                      <p:cBhvr>
                                        <p:cTn id="570" dur="1000">
                                          <p:stCondLst>
                                            <p:cond delay="0"/>
                                          </p:stCondLst>
                                        </p:cTn>
                                        <p:tgtEl>
                                          <p:spTgt spid="190"/>
                                        </p:tgtEl>
                                        <p:attrNameLst>
                                          <p:attrName>style.visibility</p:attrName>
                                        </p:attrNameLst>
                                      </p:cBhvr>
                                      <p:to>
                                        <p:strVal val="visible"/>
                                      </p:to>
                                    </p:set>
                                  </p:childTnLst>
                                </p:cTn>
                              </p:par>
                            </p:childTnLst>
                          </p:cTn>
                        </p:par>
                        <p:par>
                          <p:cTn id="571" fill="hold" nodeType="afterGroup">
                            <p:stCondLst>
                              <p:cond delay="186000"/>
                            </p:stCondLst>
                            <p:childTnLst>
                              <p:par>
                                <p:cTn id="572" presetID="11" presetClass="entr" presetSubtype="0" fill="hold" grpId="0" nodeType="afterEffect">
                                  <p:stCondLst>
                                    <p:cond delay="0"/>
                                  </p:stCondLst>
                                  <p:childTnLst>
                                    <p:set>
                                      <p:cBhvr>
                                        <p:cTn id="573" dur="1000">
                                          <p:stCondLst>
                                            <p:cond delay="0"/>
                                          </p:stCondLst>
                                        </p:cTn>
                                        <p:tgtEl>
                                          <p:spTgt spid="191"/>
                                        </p:tgtEl>
                                        <p:attrNameLst>
                                          <p:attrName>style.visibility</p:attrName>
                                        </p:attrNameLst>
                                      </p:cBhvr>
                                      <p:to>
                                        <p:strVal val="visible"/>
                                      </p:to>
                                    </p:set>
                                  </p:childTnLst>
                                </p:cTn>
                              </p:par>
                            </p:childTnLst>
                          </p:cTn>
                        </p:par>
                        <p:par>
                          <p:cTn id="574" fill="hold" nodeType="afterGroup">
                            <p:stCondLst>
                              <p:cond delay="187000"/>
                            </p:stCondLst>
                            <p:childTnLst>
                              <p:par>
                                <p:cTn id="575" presetID="11" presetClass="entr" presetSubtype="0" fill="hold" grpId="0" nodeType="afterEffect">
                                  <p:stCondLst>
                                    <p:cond delay="0"/>
                                  </p:stCondLst>
                                  <p:childTnLst>
                                    <p:set>
                                      <p:cBhvr>
                                        <p:cTn id="576" dur="1000">
                                          <p:stCondLst>
                                            <p:cond delay="0"/>
                                          </p:stCondLst>
                                        </p:cTn>
                                        <p:tgtEl>
                                          <p:spTgt spid="192"/>
                                        </p:tgtEl>
                                        <p:attrNameLst>
                                          <p:attrName>style.visibility</p:attrName>
                                        </p:attrNameLst>
                                      </p:cBhvr>
                                      <p:to>
                                        <p:strVal val="visible"/>
                                      </p:to>
                                    </p:set>
                                  </p:childTnLst>
                                </p:cTn>
                              </p:par>
                            </p:childTnLst>
                          </p:cTn>
                        </p:par>
                        <p:par>
                          <p:cTn id="577" fill="hold" nodeType="afterGroup">
                            <p:stCondLst>
                              <p:cond delay="188000"/>
                            </p:stCondLst>
                            <p:childTnLst>
                              <p:par>
                                <p:cTn id="578" presetID="11" presetClass="entr" presetSubtype="0" fill="hold" grpId="0" nodeType="afterEffect">
                                  <p:stCondLst>
                                    <p:cond delay="0"/>
                                  </p:stCondLst>
                                  <p:childTnLst>
                                    <p:set>
                                      <p:cBhvr>
                                        <p:cTn id="579" dur="1000">
                                          <p:stCondLst>
                                            <p:cond delay="0"/>
                                          </p:stCondLst>
                                        </p:cTn>
                                        <p:tgtEl>
                                          <p:spTgt spid="193"/>
                                        </p:tgtEl>
                                        <p:attrNameLst>
                                          <p:attrName>style.visibility</p:attrName>
                                        </p:attrNameLst>
                                      </p:cBhvr>
                                      <p:to>
                                        <p:strVal val="visible"/>
                                      </p:to>
                                    </p:set>
                                  </p:childTnLst>
                                </p:cTn>
                              </p:par>
                            </p:childTnLst>
                          </p:cTn>
                        </p:par>
                        <p:par>
                          <p:cTn id="580" fill="hold" nodeType="afterGroup">
                            <p:stCondLst>
                              <p:cond delay="189000"/>
                            </p:stCondLst>
                            <p:childTnLst>
                              <p:par>
                                <p:cTn id="581" presetID="11" presetClass="entr" presetSubtype="0" fill="hold" grpId="0" nodeType="afterEffect">
                                  <p:stCondLst>
                                    <p:cond delay="0"/>
                                  </p:stCondLst>
                                  <p:childTnLst>
                                    <p:set>
                                      <p:cBhvr>
                                        <p:cTn id="582" dur="1000">
                                          <p:stCondLst>
                                            <p:cond delay="0"/>
                                          </p:stCondLst>
                                        </p:cTn>
                                        <p:tgtEl>
                                          <p:spTgt spid="194"/>
                                        </p:tgtEl>
                                        <p:attrNameLst>
                                          <p:attrName>style.visibility</p:attrName>
                                        </p:attrNameLst>
                                      </p:cBhvr>
                                      <p:to>
                                        <p:strVal val="visible"/>
                                      </p:to>
                                    </p:set>
                                  </p:childTnLst>
                                </p:cTn>
                              </p:par>
                            </p:childTnLst>
                          </p:cTn>
                        </p:par>
                        <p:par>
                          <p:cTn id="583" fill="hold" nodeType="afterGroup">
                            <p:stCondLst>
                              <p:cond delay="190000"/>
                            </p:stCondLst>
                            <p:childTnLst>
                              <p:par>
                                <p:cTn id="584" presetID="11" presetClass="entr" presetSubtype="0" fill="hold" grpId="0" nodeType="afterEffect">
                                  <p:stCondLst>
                                    <p:cond delay="0"/>
                                  </p:stCondLst>
                                  <p:childTnLst>
                                    <p:set>
                                      <p:cBhvr>
                                        <p:cTn id="585" dur="1000">
                                          <p:stCondLst>
                                            <p:cond delay="0"/>
                                          </p:stCondLst>
                                        </p:cTn>
                                        <p:tgtEl>
                                          <p:spTgt spid="195"/>
                                        </p:tgtEl>
                                        <p:attrNameLst>
                                          <p:attrName>style.visibility</p:attrName>
                                        </p:attrNameLst>
                                      </p:cBhvr>
                                      <p:to>
                                        <p:strVal val="visible"/>
                                      </p:to>
                                    </p:set>
                                  </p:childTnLst>
                                </p:cTn>
                              </p:par>
                            </p:childTnLst>
                          </p:cTn>
                        </p:par>
                        <p:par>
                          <p:cTn id="586" fill="hold" nodeType="afterGroup">
                            <p:stCondLst>
                              <p:cond delay="191000"/>
                            </p:stCondLst>
                            <p:childTnLst>
                              <p:par>
                                <p:cTn id="587" presetID="11" presetClass="entr" presetSubtype="0" fill="hold" grpId="0" nodeType="afterEffect">
                                  <p:stCondLst>
                                    <p:cond delay="0"/>
                                  </p:stCondLst>
                                  <p:childTnLst>
                                    <p:set>
                                      <p:cBhvr>
                                        <p:cTn id="588" dur="1000">
                                          <p:stCondLst>
                                            <p:cond delay="0"/>
                                          </p:stCondLst>
                                        </p:cTn>
                                        <p:tgtEl>
                                          <p:spTgt spid="196"/>
                                        </p:tgtEl>
                                        <p:attrNameLst>
                                          <p:attrName>style.visibility</p:attrName>
                                        </p:attrNameLst>
                                      </p:cBhvr>
                                      <p:to>
                                        <p:strVal val="visible"/>
                                      </p:to>
                                    </p:set>
                                  </p:childTnLst>
                                </p:cTn>
                              </p:par>
                            </p:childTnLst>
                          </p:cTn>
                        </p:par>
                        <p:par>
                          <p:cTn id="589" fill="hold" nodeType="afterGroup">
                            <p:stCondLst>
                              <p:cond delay="192000"/>
                            </p:stCondLst>
                            <p:childTnLst>
                              <p:par>
                                <p:cTn id="590" presetID="11" presetClass="entr" presetSubtype="0" fill="hold" grpId="0" nodeType="afterEffect">
                                  <p:stCondLst>
                                    <p:cond delay="0"/>
                                  </p:stCondLst>
                                  <p:childTnLst>
                                    <p:set>
                                      <p:cBhvr>
                                        <p:cTn id="591" dur="1000">
                                          <p:stCondLst>
                                            <p:cond delay="0"/>
                                          </p:stCondLst>
                                        </p:cTn>
                                        <p:tgtEl>
                                          <p:spTgt spid="197"/>
                                        </p:tgtEl>
                                        <p:attrNameLst>
                                          <p:attrName>style.visibility</p:attrName>
                                        </p:attrNameLst>
                                      </p:cBhvr>
                                      <p:to>
                                        <p:strVal val="visible"/>
                                      </p:to>
                                    </p:set>
                                  </p:childTnLst>
                                </p:cTn>
                              </p:par>
                            </p:childTnLst>
                          </p:cTn>
                        </p:par>
                        <p:par>
                          <p:cTn id="592" fill="hold" nodeType="afterGroup">
                            <p:stCondLst>
                              <p:cond delay="193000"/>
                            </p:stCondLst>
                            <p:childTnLst>
                              <p:par>
                                <p:cTn id="593" presetID="11" presetClass="entr" presetSubtype="0" fill="hold" grpId="0" nodeType="afterEffect">
                                  <p:stCondLst>
                                    <p:cond delay="0"/>
                                  </p:stCondLst>
                                  <p:childTnLst>
                                    <p:set>
                                      <p:cBhvr>
                                        <p:cTn id="594" dur="1000">
                                          <p:stCondLst>
                                            <p:cond delay="0"/>
                                          </p:stCondLst>
                                        </p:cTn>
                                        <p:tgtEl>
                                          <p:spTgt spid="198"/>
                                        </p:tgtEl>
                                        <p:attrNameLst>
                                          <p:attrName>style.visibility</p:attrName>
                                        </p:attrNameLst>
                                      </p:cBhvr>
                                      <p:to>
                                        <p:strVal val="visible"/>
                                      </p:to>
                                    </p:set>
                                  </p:childTnLst>
                                </p:cTn>
                              </p:par>
                            </p:childTnLst>
                          </p:cTn>
                        </p:par>
                        <p:par>
                          <p:cTn id="595" fill="hold" nodeType="afterGroup">
                            <p:stCondLst>
                              <p:cond delay="194000"/>
                            </p:stCondLst>
                            <p:childTnLst>
                              <p:par>
                                <p:cTn id="596" presetID="11" presetClass="entr" presetSubtype="0" fill="hold" grpId="0" nodeType="afterEffect">
                                  <p:stCondLst>
                                    <p:cond delay="0"/>
                                  </p:stCondLst>
                                  <p:childTnLst>
                                    <p:set>
                                      <p:cBhvr>
                                        <p:cTn id="597" dur="1000">
                                          <p:stCondLst>
                                            <p:cond delay="0"/>
                                          </p:stCondLst>
                                        </p:cTn>
                                        <p:tgtEl>
                                          <p:spTgt spid="199"/>
                                        </p:tgtEl>
                                        <p:attrNameLst>
                                          <p:attrName>style.visibility</p:attrName>
                                        </p:attrNameLst>
                                      </p:cBhvr>
                                      <p:to>
                                        <p:strVal val="visible"/>
                                      </p:to>
                                    </p:set>
                                  </p:childTnLst>
                                </p:cTn>
                              </p:par>
                            </p:childTnLst>
                          </p:cTn>
                        </p:par>
                        <p:par>
                          <p:cTn id="598" fill="hold" nodeType="afterGroup">
                            <p:stCondLst>
                              <p:cond delay="195000"/>
                            </p:stCondLst>
                            <p:childTnLst>
                              <p:par>
                                <p:cTn id="599" presetID="11" presetClass="entr" presetSubtype="0" fill="hold" grpId="0" nodeType="afterEffect">
                                  <p:stCondLst>
                                    <p:cond delay="0"/>
                                  </p:stCondLst>
                                  <p:childTnLst>
                                    <p:set>
                                      <p:cBhvr>
                                        <p:cTn id="600" dur="1000">
                                          <p:stCondLst>
                                            <p:cond delay="0"/>
                                          </p:stCondLst>
                                        </p:cTn>
                                        <p:tgtEl>
                                          <p:spTgt spid="200"/>
                                        </p:tgtEl>
                                        <p:attrNameLst>
                                          <p:attrName>style.visibility</p:attrName>
                                        </p:attrNameLst>
                                      </p:cBhvr>
                                      <p:to>
                                        <p:strVal val="visible"/>
                                      </p:to>
                                    </p:set>
                                  </p:childTnLst>
                                </p:cTn>
                              </p:par>
                            </p:childTnLst>
                          </p:cTn>
                        </p:par>
                        <p:par>
                          <p:cTn id="601" fill="hold" nodeType="afterGroup">
                            <p:stCondLst>
                              <p:cond delay="196000"/>
                            </p:stCondLst>
                            <p:childTnLst>
                              <p:par>
                                <p:cTn id="602" presetID="11" presetClass="entr" presetSubtype="0" fill="hold" grpId="0" nodeType="afterEffect">
                                  <p:stCondLst>
                                    <p:cond delay="0"/>
                                  </p:stCondLst>
                                  <p:childTnLst>
                                    <p:set>
                                      <p:cBhvr>
                                        <p:cTn id="603" dur="1000">
                                          <p:stCondLst>
                                            <p:cond delay="0"/>
                                          </p:stCondLst>
                                        </p:cTn>
                                        <p:tgtEl>
                                          <p:spTgt spid="201"/>
                                        </p:tgtEl>
                                        <p:attrNameLst>
                                          <p:attrName>style.visibility</p:attrName>
                                        </p:attrNameLst>
                                      </p:cBhvr>
                                      <p:to>
                                        <p:strVal val="visible"/>
                                      </p:to>
                                    </p:set>
                                  </p:childTnLst>
                                </p:cTn>
                              </p:par>
                            </p:childTnLst>
                          </p:cTn>
                        </p:par>
                        <p:par>
                          <p:cTn id="604" fill="hold" nodeType="afterGroup">
                            <p:stCondLst>
                              <p:cond delay="197000"/>
                            </p:stCondLst>
                            <p:childTnLst>
                              <p:par>
                                <p:cTn id="605" presetID="11" presetClass="entr" presetSubtype="0" fill="hold" grpId="0" nodeType="afterEffect">
                                  <p:stCondLst>
                                    <p:cond delay="0"/>
                                  </p:stCondLst>
                                  <p:childTnLst>
                                    <p:set>
                                      <p:cBhvr>
                                        <p:cTn id="606" dur="1000">
                                          <p:stCondLst>
                                            <p:cond delay="0"/>
                                          </p:stCondLst>
                                        </p:cTn>
                                        <p:tgtEl>
                                          <p:spTgt spid="202"/>
                                        </p:tgtEl>
                                        <p:attrNameLst>
                                          <p:attrName>style.visibility</p:attrName>
                                        </p:attrNameLst>
                                      </p:cBhvr>
                                      <p:to>
                                        <p:strVal val="visible"/>
                                      </p:to>
                                    </p:set>
                                  </p:childTnLst>
                                </p:cTn>
                              </p:par>
                            </p:childTnLst>
                          </p:cTn>
                        </p:par>
                        <p:par>
                          <p:cTn id="607" fill="hold" nodeType="afterGroup">
                            <p:stCondLst>
                              <p:cond delay="198000"/>
                            </p:stCondLst>
                            <p:childTnLst>
                              <p:par>
                                <p:cTn id="608" presetID="11" presetClass="entr" presetSubtype="0" fill="hold" grpId="0" nodeType="afterEffect">
                                  <p:stCondLst>
                                    <p:cond delay="0"/>
                                  </p:stCondLst>
                                  <p:childTnLst>
                                    <p:set>
                                      <p:cBhvr>
                                        <p:cTn id="609" dur="1000">
                                          <p:stCondLst>
                                            <p:cond delay="0"/>
                                          </p:stCondLst>
                                        </p:cTn>
                                        <p:tgtEl>
                                          <p:spTgt spid="203"/>
                                        </p:tgtEl>
                                        <p:attrNameLst>
                                          <p:attrName>style.visibility</p:attrName>
                                        </p:attrNameLst>
                                      </p:cBhvr>
                                      <p:to>
                                        <p:strVal val="visible"/>
                                      </p:to>
                                    </p:set>
                                  </p:childTnLst>
                                </p:cTn>
                              </p:par>
                            </p:childTnLst>
                          </p:cTn>
                        </p:par>
                        <p:par>
                          <p:cTn id="610" fill="hold" nodeType="afterGroup">
                            <p:stCondLst>
                              <p:cond delay="199000"/>
                            </p:stCondLst>
                            <p:childTnLst>
                              <p:par>
                                <p:cTn id="611" presetID="11" presetClass="entr" presetSubtype="0" fill="hold" grpId="0" nodeType="afterEffect">
                                  <p:stCondLst>
                                    <p:cond delay="0"/>
                                  </p:stCondLst>
                                  <p:childTnLst>
                                    <p:set>
                                      <p:cBhvr>
                                        <p:cTn id="612" dur="1000">
                                          <p:stCondLst>
                                            <p:cond delay="0"/>
                                          </p:stCondLst>
                                        </p:cTn>
                                        <p:tgtEl>
                                          <p:spTgt spid="204"/>
                                        </p:tgtEl>
                                        <p:attrNameLst>
                                          <p:attrName>style.visibility</p:attrName>
                                        </p:attrNameLst>
                                      </p:cBhvr>
                                      <p:to>
                                        <p:strVal val="visible"/>
                                      </p:to>
                                    </p:set>
                                  </p:childTnLst>
                                </p:cTn>
                              </p:par>
                            </p:childTnLst>
                          </p:cTn>
                        </p:par>
                        <p:par>
                          <p:cTn id="613" fill="hold" nodeType="afterGroup">
                            <p:stCondLst>
                              <p:cond delay="200000"/>
                            </p:stCondLst>
                            <p:childTnLst>
                              <p:par>
                                <p:cTn id="614" presetID="11" presetClass="entr" presetSubtype="0" fill="hold" grpId="0" nodeType="afterEffect">
                                  <p:stCondLst>
                                    <p:cond delay="0"/>
                                  </p:stCondLst>
                                  <p:childTnLst>
                                    <p:set>
                                      <p:cBhvr>
                                        <p:cTn id="615" dur="1000">
                                          <p:stCondLst>
                                            <p:cond delay="0"/>
                                          </p:stCondLst>
                                        </p:cTn>
                                        <p:tgtEl>
                                          <p:spTgt spid="205"/>
                                        </p:tgtEl>
                                        <p:attrNameLst>
                                          <p:attrName>style.visibility</p:attrName>
                                        </p:attrNameLst>
                                      </p:cBhvr>
                                      <p:to>
                                        <p:strVal val="visible"/>
                                      </p:to>
                                    </p:set>
                                  </p:childTnLst>
                                </p:cTn>
                              </p:par>
                            </p:childTnLst>
                          </p:cTn>
                        </p:par>
                        <p:par>
                          <p:cTn id="616" fill="hold" nodeType="afterGroup">
                            <p:stCondLst>
                              <p:cond delay="201000"/>
                            </p:stCondLst>
                            <p:childTnLst>
                              <p:par>
                                <p:cTn id="617" presetID="11" presetClass="entr" presetSubtype="0" fill="hold" grpId="0" nodeType="afterEffect">
                                  <p:stCondLst>
                                    <p:cond delay="0"/>
                                  </p:stCondLst>
                                  <p:childTnLst>
                                    <p:set>
                                      <p:cBhvr>
                                        <p:cTn id="618" dur="1000">
                                          <p:stCondLst>
                                            <p:cond delay="0"/>
                                          </p:stCondLst>
                                        </p:cTn>
                                        <p:tgtEl>
                                          <p:spTgt spid="206"/>
                                        </p:tgtEl>
                                        <p:attrNameLst>
                                          <p:attrName>style.visibility</p:attrName>
                                        </p:attrNameLst>
                                      </p:cBhvr>
                                      <p:to>
                                        <p:strVal val="visible"/>
                                      </p:to>
                                    </p:set>
                                  </p:childTnLst>
                                </p:cTn>
                              </p:par>
                            </p:childTnLst>
                          </p:cTn>
                        </p:par>
                        <p:par>
                          <p:cTn id="619" fill="hold" nodeType="afterGroup">
                            <p:stCondLst>
                              <p:cond delay="202000"/>
                            </p:stCondLst>
                            <p:childTnLst>
                              <p:par>
                                <p:cTn id="620" presetID="11" presetClass="entr" presetSubtype="0" fill="hold" grpId="0" nodeType="afterEffect">
                                  <p:stCondLst>
                                    <p:cond delay="0"/>
                                  </p:stCondLst>
                                  <p:childTnLst>
                                    <p:set>
                                      <p:cBhvr>
                                        <p:cTn id="621" dur="1000">
                                          <p:stCondLst>
                                            <p:cond delay="0"/>
                                          </p:stCondLst>
                                        </p:cTn>
                                        <p:tgtEl>
                                          <p:spTgt spid="207"/>
                                        </p:tgtEl>
                                        <p:attrNameLst>
                                          <p:attrName>style.visibility</p:attrName>
                                        </p:attrNameLst>
                                      </p:cBhvr>
                                      <p:to>
                                        <p:strVal val="visible"/>
                                      </p:to>
                                    </p:set>
                                  </p:childTnLst>
                                </p:cTn>
                              </p:par>
                            </p:childTnLst>
                          </p:cTn>
                        </p:par>
                        <p:par>
                          <p:cTn id="622" fill="hold" nodeType="afterGroup">
                            <p:stCondLst>
                              <p:cond delay="203000"/>
                            </p:stCondLst>
                            <p:childTnLst>
                              <p:par>
                                <p:cTn id="623" presetID="11" presetClass="entr" presetSubtype="0" fill="hold" grpId="0" nodeType="afterEffect">
                                  <p:stCondLst>
                                    <p:cond delay="0"/>
                                  </p:stCondLst>
                                  <p:childTnLst>
                                    <p:set>
                                      <p:cBhvr>
                                        <p:cTn id="624" dur="1000">
                                          <p:stCondLst>
                                            <p:cond delay="0"/>
                                          </p:stCondLst>
                                        </p:cTn>
                                        <p:tgtEl>
                                          <p:spTgt spid="208"/>
                                        </p:tgtEl>
                                        <p:attrNameLst>
                                          <p:attrName>style.visibility</p:attrName>
                                        </p:attrNameLst>
                                      </p:cBhvr>
                                      <p:to>
                                        <p:strVal val="visible"/>
                                      </p:to>
                                    </p:set>
                                  </p:childTnLst>
                                </p:cTn>
                              </p:par>
                            </p:childTnLst>
                          </p:cTn>
                        </p:par>
                        <p:par>
                          <p:cTn id="625" fill="hold" nodeType="afterGroup">
                            <p:stCondLst>
                              <p:cond delay="204000"/>
                            </p:stCondLst>
                            <p:childTnLst>
                              <p:par>
                                <p:cTn id="626" presetID="11" presetClass="entr" presetSubtype="0" fill="hold" grpId="0" nodeType="afterEffect">
                                  <p:stCondLst>
                                    <p:cond delay="0"/>
                                  </p:stCondLst>
                                  <p:childTnLst>
                                    <p:set>
                                      <p:cBhvr>
                                        <p:cTn id="627" dur="1000">
                                          <p:stCondLst>
                                            <p:cond delay="0"/>
                                          </p:stCondLst>
                                        </p:cTn>
                                        <p:tgtEl>
                                          <p:spTgt spid="209"/>
                                        </p:tgtEl>
                                        <p:attrNameLst>
                                          <p:attrName>style.visibility</p:attrName>
                                        </p:attrNameLst>
                                      </p:cBhvr>
                                      <p:to>
                                        <p:strVal val="visible"/>
                                      </p:to>
                                    </p:set>
                                  </p:childTnLst>
                                </p:cTn>
                              </p:par>
                            </p:childTnLst>
                          </p:cTn>
                        </p:par>
                        <p:par>
                          <p:cTn id="628" fill="hold" nodeType="afterGroup">
                            <p:stCondLst>
                              <p:cond delay="205000"/>
                            </p:stCondLst>
                            <p:childTnLst>
                              <p:par>
                                <p:cTn id="629" presetID="11" presetClass="entr" presetSubtype="0" fill="hold" grpId="0" nodeType="afterEffect">
                                  <p:stCondLst>
                                    <p:cond delay="0"/>
                                  </p:stCondLst>
                                  <p:childTnLst>
                                    <p:set>
                                      <p:cBhvr>
                                        <p:cTn id="630" dur="1000">
                                          <p:stCondLst>
                                            <p:cond delay="0"/>
                                          </p:stCondLst>
                                        </p:cTn>
                                        <p:tgtEl>
                                          <p:spTgt spid="210"/>
                                        </p:tgtEl>
                                        <p:attrNameLst>
                                          <p:attrName>style.visibility</p:attrName>
                                        </p:attrNameLst>
                                      </p:cBhvr>
                                      <p:to>
                                        <p:strVal val="visible"/>
                                      </p:to>
                                    </p:set>
                                  </p:childTnLst>
                                </p:cTn>
                              </p:par>
                            </p:childTnLst>
                          </p:cTn>
                        </p:par>
                        <p:par>
                          <p:cTn id="631" fill="hold" nodeType="afterGroup">
                            <p:stCondLst>
                              <p:cond delay="206000"/>
                            </p:stCondLst>
                            <p:childTnLst>
                              <p:par>
                                <p:cTn id="632" presetID="11" presetClass="entr" presetSubtype="0" fill="hold" grpId="0" nodeType="afterEffect">
                                  <p:stCondLst>
                                    <p:cond delay="0"/>
                                  </p:stCondLst>
                                  <p:childTnLst>
                                    <p:set>
                                      <p:cBhvr>
                                        <p:cTn id="633" dur="1000">
                                          <p:stCondLst>
                                            <p:cond delay="0"/>
                                          </p:stCondLst>
                                        </p:cTn>
                                        <p:tgtEl>
                                          <p:spTgt spid="211"/>
                                        </p:tgtEl>
                                        <p:attrNameLst>
                                          <p:attrName>style.visibility</p:attrName>
                                        </p:attrNameLst>
                                      </p:cBhvr>
                                      <p:to>
                                        <p:strVal val="visible"/>
                                      </p:to>
                                    </p:set>
                                  </p:childTnLst>
                                </p:cTn>
                              </p:par>
                            </p:childTnLst>
                          </p:cTn>
                        </p:par>
                        <p:par>
                          <p:cTn id="634" fill="hold" nodeType="afterGroup">
                            <p:stCondLst>
                              <p:cond delay="207000"/>
                            </p:stCondLst>
                            <p:childTnLst>
                              <p:par>
                                <p:cTn id="635" presetID="11" presetClass="entr" presetSubtype="0" fill="hold" grpId="0" nodeType="afterEffect">
                                  <p:stCondLst>
                                    <p:cond delay="0"/>
                                  </p:stCondLst>
                                  <p:childTnLst>
                                    <p:set>
                                      <p:cBhvr>
                                        <p:cTn id="636" dur="1000">
                                          <p:stCondLst>
                                            <p:cond delay="0"/>
                                          </p:stCondLst>
                                        </p:cTn>
                                        <p:tgtEl>
                                          <p:spTgt spid="212"/>
                                        </p:tgtEl>
                                        <p:attrNameLst>
                                          <p:attrName>style.visibility</p:attrName>
                                        </p:attrNameLst>
                                      </p:cBhvr>
                                      <p:to>
                                        <p:strVal val="visible"/>
                                      </p:to>
                                    </p:set>
                                  </p:childTnLst>
                                </p:cTn>
                              </p:par>
                            </p:childTnLst>
                          </p:cTn>
                        </p:par>
                        <p:par>
                          <p:cTn id="637" fill="hold" nodeType="afterGroup">
                            <p:stCondLst>
                              <p:cond delay="208000"/>
                            </p:stCondLst>
                            <p:childTnLst>
                              <p:par>
                                <p:cTn id="638" presetID="11" presetClass="entr" presetSubtype="0" fill="hold" grpId="0" nodeType="afterEffect">
                                  <p:stCondLst>
                                    <p:cond delay="0"/>
                                  </p:stCondLst>
                                  <p:childTnLst>
                                    <p:set>
                                      <p:cBhvr>
                                        <p:cTn id="639" dur="1000">
                                          <p:stCondLst>
                                            <p:cond delay="0"/>
                                          </p:stCondLst>
                                        </p:cTn>
                                        <p:tgtEl>
                                          <p:spTgt spid="213"/>
                                        </p:tgtEl>
                                        <p:attrNameLst>
                                          <p:attrName>style.visibility</p:attrName>
                                        </p:attrNameLst>
                                      </p:cBhvr>
                                      <p:to>
                                        <p:strVal val="visible"/>
                                      </p:to>
                                    </p:set>
                                  </p:childTnLst>
                                </p:cTn>
                              </p:par>
                            </p:childTnLst>
                          </p:cTn>
                        </p:par>
                        <p:par>
                          <p:cTn id="640" fill="hold" nodeType="afterGroup">
                            <p:stCondLst>
                              <p:cond delay="209000"/>
                            </p:stCondLst>
                            <p:childTnLst>
                              <p:par>
                                <p:cTn id="641" presetID="11" presetClass="entr" presetSubtype="0" fill="hold" grpId="0" nodeType="afterEffect">
                                  <p:stCondLst>
                                    <p:cond delay="0"/>
                                  </p:stCondLst>
                                  <p:childTnLst>
                                    <p:set>
                                      <p:cBhvr>
                                        <p:cTn id="642" dur="1000">
                                          <p:stCondLst>
                                            <p:cond delay="0"/>
                                          </p:stCondLst>
                                        </p:cTn>
                                        <p:tgtEl>
                                          <p:spTgt spid="214"/>
                                        </p:tgtEl>
                                        <p:attrNameLst>
                                          <p:attrName>style.visibility</p:attrName>
                                        </p:attrNameLst>
                                      </p:cBhvr>
                                      <p:to>
                                        <p:strVal val="visible"/>
                                      </p:to>
                                    </p:set>
                                  </p:childTnLst>
                                </p:cTn>
                              </p:par>
                            </p:childTnLst>
                          </p:cTn>
                        </p:par>
                        <p:par>
                          <p:cTn id="643" fill="hold" nodeType="afterGroup">
                            <p:stCondLst>
                              <p:cond delay="210000"/>
                            </p:stCondLst>
                            <p:childTnLst>
                              <p:par>
                                <p:cTn id="644" presetID="11" presetClass="entr" presetSubtype="0" fill="hold" grpId="0" nodeType="afterEffect">
                                  <p:stCondLst>
                                    <p:cond delay="0"/>
                                  </p:stCondLst>
                                  <p:childTnLst>
                                    <p:set>
                                      <p:cBhvr>
                                        <p:cTn id="645" dur="1000">
                                          <p:stCondLst>
                                            <p:cond delay="0"/>
                                          </p:stCondLst>
                                        </p:cTn>
                                        <p:tgtEl>
                                          <p:spTgt spid="215"/>
                                        </p:tgtEl>
                                        <p:attrNameLst>
                                          <p:attrName>style.visibility</p:attrName>
                                        </p:attrNameLst>
                                      </p:cBhvr>
                                      <p:to>
                                        <p:strVal val="visible"/>
                                      </p:to>
                                    </p:set>
                                  </p:childTnLst>
                                </p:cTn>
                              </p:par>
                            </p:childTnLst>
                          </p:cTn>
                        </p:par>
                        <p:par>
                          <p:cTn id="646" fill="hold" nodeType="afterGroup">
                            <p:stCondLst>
                              <p:cond delay="211000"/>
                            </p:stCondLst>
                            <p:childTnLst>
                              <p:par>
                                <p:cTn id="647" presetID="11" presetClass="entr" presetSubtype="0" fill="hold" grpId="0" nodeType="afterEffect">
                                  <p:stCondLst>
                                    <p:cond delay="0"/>
                                  </p:stCondLst>
                                  <p:childTnLst>
                                    <p:set>
                                      <p:cBhvr>
                                        <p:cTn id="648" dur="1000">
                                          <p:stCondLst>
                                            <p:cond delay="0"/>
                                          </p:stCondLst>
                                        </p:cTn>
                                        <p:tgtEl>
                                          <p:spTgt spid="216"/>
                                        </p:tgtEl>
                                        <p:attrNameLst>
                                          <p:attrName>style.visibility</p:attrName>
                                        </p:attrNameLst>
                                      </p:cBhvr>
                                      <p:to>
                                        <p:strVal val="visible"/>
                                      </p:to>
                                    </p:set>
                                  </p:childTnLst>
                                </p:cTn>
                              </p:par>
                            </p:childTnLst>
                          </p:cTn>
                        </p:par>
                        <p:par>
                          <p:cTn id="649" fill="hold" nodeType="afterGroup">
                            <p:stCondLst>
                              <p:cond delay="212000"/>
                            </p:stCondLst>
                            <p:childTnLst>
                              <p:par>
                                <p:cTn id="650" presetID="11" presetClass="entr" presetSubtype="0" fill="hold" grpId="0" nodeType="afterEffect">
                                  <p:stCondLst>
                                    <p:cond delay="0"/>
                                  </p:stCondLst>
                                  <p:childTnLst>
                                    <p:set>
                                      <p:cBhvr>
                                        <p:cTn id="651" dur="1000">
                                          <p:stCondLst>
                                            <p:cond delay="0"/>
                                          </p:stCondLst>
                                        </p:cTn>
                                        <p:tgtEl>
                                          <p:spTgt spid="217"/>
                                        </p:tgtEl>
                                        <p:attrNameLst>
                                          <p:attrName>style.visibility</p:attrName>
                                        </p:attrNameLst>
                                      </p:cBhvr>
                                      <p:to>
                                        <p:strVal val="visible"/>
                                      </p:to>
                                    </p:set>
                                  </p:childTnLst>
                                </p:cTn>
                              </p:par>
                            </p:childTnLst>
                          </p:cTn>
                        </p:par>
                        <p:par>
                          <p:cTn id="652" fill="hold" nodeType="afterGroup">
                            <p:stCondLst>
                              <p:cond delay="213000"/>
                            </p:stCondLst>
                            <p:childTnLst>
                              <p:par>
                                <p:cTn id="653" presetID="11" presetClass="entr" presetSubtype="0" fill="hold" grpId="0" nodeType="afterEffect">
                                  <p:stCondLst>
                                    <p:cond delay="0"/>
                                  </p:stCondLst>
                                  <p:childTnLst>
                                    <p:set>
                                      <p:cBhvr>
                                        <p:cTn id="654" dur="1000">
                                          <p:stCondLst>
                                            <p:cond delay="0"/>
                                          </p:stCondLst>
                                        </p:cTn>
                                        <p:tgtEl>
                                          <p:spTgt spid="218"/>
                                        </p:tgtEl>
                                        <p:attrNameLst>
                                          <p:attrName>style.visibility</p:attrName>
                                        </p:attrNameLst>
                                      </p:cBhvr>
                                      <p:to>
                                        <p:strVal val="visible"/>
                                      </p:to>
                                    </p:set>
                                  </p:childTnLst>
                                </p:cTn>
                              </p:par>
                            </p:childTnLst>
                          </p:cTn>
                        </p:par>
                        <p:par>
                          <p:cTn id="655" fill="hold" nodeType="afterGroup">
                            <p:stCondLst>
                              <p:cond delay="214000"/>
                            </p:stCondLst>
                            <p:childTnLst>
                              <p:par>
                                <p:cTn id="656" presetID="11" presetClass="entr" presetSubtype="0" fill="hold" grpId="0" nodeType="afterEffect">
                                  <p:stCondLst>
                                    <p:cond delay="0"/>
                                  </p:stCondLst>
                                  <p:childTnLst>
                                    <p:set>
                                      <p:cBhvr>
                                        <p:cTn id="657" dur="1000">
                                          <p:stCondLst>
                                            <p:cond delay="0"/>
                                          </p:stCondLst>
                                        </p:cTn>
                                        <p:tgtEl>
                                          <p:spTgt spid="219"/>
                                        </p:tgtEl>
                                        <p:attrNameLst>
                                          <p:attrName>style.visibility</p:attrName>
                                        </p:attrNameLst>
                                      </p:cBhvr>
                                      <p:to>
                                        <p:strVal val="visible"/>
                                      </p:to>
                                    </p:set>
                                  </p:childTnLst>
                                </p:cTn>
                              </p:par>
                            </p:childTnLst>
                          </p:cTn>
                        </p:par>
                        <p:par>
                          <p:cTn id="658" fill="hold" nodeType="afterGroup">
                            <p:stCondLst>
                              <p:cond delay="215000"/>
                            </p:stCondLst>
                            <p:childTnLst>
                              <p:par>
                                <p:cTn id="659" presetID="11" presetClass="entr" presetSubtype="0" fill="hold" grpId="0" nodeType="afterEffect">
                                  <p:stCondLst>
                                    <p:cond delay="0"/>
                                  </p:stCondLst>
                                  <p:childTnLst>
                                    <p:set>
                                      <p:cBhvr>
                                        <p:cTn id="660" dur="1000">
                                          <p:stCondLst>
                                            <p:cond delay="0"/>
                                          </p:stCondLst>
                                        </p:cTn>
                                        <p:tgtEl>
                                          <p:spTgt spid="220"/>
                                        </p:tgtEl>
                                        <p:attrNameLst>
                                          <p:attrName>style.visibility</p:attrName>
                                        </p:attrNameLst>
                                      </p:cBhvr>
                                      <p:to>
                                        <p:strVal val="visible"/>
                                      </p:to>
                                    </p:set>
                                  </p:childTnLst>
                                </p:cTn>
                              </p:par>
                            </p:childTnLst>
                          </p:cTn>
                        </p:par>
                        <p:par>
                          <p:cTn id="661" fill="hold" nodeType="afterGroup">
                            <p:stCondLst>
                              <p:cond delay="216000"/>
                            </p:stCondLst>
                            <p:childTnLst>
                              <p:par>
                                <p:cTn id="662" presetID="11" presetClass="entr" presetSubtype="0" fill="hold" grpId="0" nodeType="afterEffect">
                                  <p:stCondLst>
                                    <p:cond delay="0"/>
                                  </p:stCondLst>
                                  <p:childTnLst>
                                    <p:set>
                                      <p:cBhvr>
                                        <p:cTn id="663" dur="1000">
                                          <p:stCondLst>
                                            <p:cond delay="0"/>
                                          </p:stCondLst>
                                        </p:cTn>
                                        <p:tgtEl>
                                          <p:spTgt spid="221"/>
                                        </p:tgtEl>
                                        <p:attrNameLst>
                                          <p:attrName>style.visibility</p:attrName>
                                        </p:attrNameLst>
                                      </p:cBhvr>
                                      <p:to>
                                        <p:strVal val="visible"/>
                                      </p:to>
                                    </p:set>
                                  </p:childTnLst>
                                </p:cTn>
                              </p:par>
                            </p:childTnLst>
                          </p:cTn>
                        </p:par>
                        <p:par>
                          <p:cTn id="664" fill="hold" nodeType="afterGroup">
                            <p:stCondLst>
                              <p:cond delay="217000"/>
                            </p:stCondLst>
                            <p:childTnLst>
                              <p:par>
                                <p:cTn id="665" presetID="11" presetClass="entr" presetSubtype="0" fill="hold" grpId="0" nodeType="afterEffect">
                                  <p:stCondLst>
                                    <p:cond delay="0"/>
                                  </p:stCondLst>
                                  <p:childTnLst>
                                    <p:set>
                                      <p:cBhvr>
                                        <p:cTn id="666" dur="1000">
                                          <p:stCondLst>
                                            <p:cond delay="0"/>
                                          </p:stCondLst>
                                        </p:cTn>
                                        <p:tgtEl>
                                          <p:spTgt spid="222"/>
                                        </p:tgtEl>
                                        <p:attrNameLst>
                                          <p:attrName>style.visibility</p:attrName>
                                        </p:attrNameLst>
                                      </p:cBhvr>
                                      <p:to>
                                        <p:strVal val="visible"/>
                                      </p:to>
                                    </p:set>
                                  </p:childTnLst>
                                </p:cTn>
                              </p:par>
                            </p:childTnLst>
                          </p:cTn>
                        </p:par>
                        <p:par>
                          <p:cTn id="667" fill="hold" nodeType="afterGroup">
                            <p:stCondLst>
                              <p:cond delay="218000"/>
                            </p:stCondLst>
                            <p:childTnLst>
                              <p:par>
                                <p:cTn id="668" presetID="11" presetClass="entr" presetSubtype="0" fill="hold" grpId="0" nodeType="afterEffect">
                                  <p:stCondLst>
                                    <p:cond delay="0"/>
                                  </p:stCondLst>
                                  <p:childTnLst>
                                    <p:set>
                                      <p:cBhvr>
                                        <p:cTn id="669" dur="1000">
                                          <p:stCondLst>
                                            <p:cond delay="0"/>
                                          </p:stCondLst>
                                        </p:cTn>
                                        <p:tgtEl>
                                          <p:spTgt spid="223"/>
                                        </p:tgtEl>
                                        <p:attrNameLst>
                                          <p:attrName>style.visibility</p:attrName>
                                        </p:attrNameLst>
                                      </p:cBhvr>
                                      <p:to>
                                        <p:strVal val="visible"/>
                                      </p:to>
                                    </p:set>
                                  </p:childTnLst>
                                </p:cTn>
                              </p:par>
                            </p:childTnLst>
                          </p:cTn>
                        </p:par>
                        <p:par>
                          <p:cTn id="670" fill="hold" nodeType="afterGroup">
                            <p:stCondLst>
                              <p:cond delay="219000"/>
                            </p:stCondLst>
                            <p:childTnLst>
                              <p:par>
                                <p:cTn id="671" presetID="11" presetClass="entr" presetSubtype="0" fill="hold" grpId="0" nodeType="afterEffect">
                                  <p:stCondLst>
                                    <p:cond delay="0"/>
                                  </p:stCondLst>
                                  <p:childTnLst>
                                    <p:set>
                                      <p:cBhvr>
                                        <p:cTn id="672" dur="1000">
                                          <p:stCondLst>
                                            <p:cond delay="0"/>
                                          </p:stCondLst>
                                        </p:cTn>
                                        <p:tgtEl>
                                          <p:spTgt spid="224"/>
                                        </p:tgtEl>
                                        <p:attrNameLst>
                                          <p:attrName>style.visibility</p:attrName>
                                        </p:attrNameLst>
                                      </p:cBhvr>
                                      <p:to>
                                        <p:strVal val="visible"/>
                                      </p:to>
                                    </p:set>
                                  </p:childTnLst>
                                </p:cTn>
                              </p:par>
                            </p:childTnLst>
                          </p:cTn>
                        </p:par>
                        <p:par>
                          <p:cTn id="673" fill="hold" nodeType="afterGroup">
                            <p:stCondLst>
                              <p:cond delay="220000"/>
                            </p:stCondLst>
                            <p:childTnLst>
                              <p:par>
                                <p:cTn id="674" presetID="11" presetClass="entr" presetSubtype="0" fill="hold" grpId="0" nodeType="afterEffect">
                                  <p:stCondLst>
                                    <p:cond delay="0"/>
                                  </p:stCondLst>
                                  <p:childTnLst>
                                    <p:set>
                                      <p:cBhvr>
                                        <p:cTn id="675" dur="1000">
                                          <p:stCondLst>
                                            <p:cond delay="0"/>
                                          </p:stCondLst>
                                        </p:cTn>
                                        <p:tgtEl>
                                          <p:spTgt spid="225"/>
                                        </p:tgtEl>
                                        <p:attrNameLst>
                                          <p:attrName>style.visibility</p:attrName>
                                        </p:attrNameLst>
                                      </p:cBhvr>
                                      <p:to>
                                        <p:strVal val="visible"/>
                                      </p:to>
                                    </p:set>
                                  </p:childTnLst>
                                </p:cTn>
                              </p:par>
                            </p:childTnLst>
                          </p:cTn>
                        </p:par>
                        <p:par>
                          <p:cTn id="676" fill="hold" nodeType="afterGroup">
                            <p:stCondLst>
                              <p:cond delay="221000"/>
                            </p:stCondLst>
                            <p:childTnLst>
                              <p:par>
                                <p:cTn id="677" presetID="11" presetClass="entr" presetSubtype="0" fill="hold" grpId="0" nodeType="afterEffect">
                                  <p:stCondLst>
                                    <p:cond delay="0"/>
                                  </p:stCondLst>
                                  <p:childTnLst>
                                    <p:set>
                                      <p:cBhvr>
                                        <p:cTn id="678" dur="1000">
                                          <p:stCondLst>
                                            <p:cond delay="0"/>
                                          </p:stCondLst>
                                        </p:cTn>
                                        <p:tgtEl>
                                          <p:spTgt spid="226"/>
                                        </p:tgtEl>
                                        <p:attrNameLst>
                                          <p:attrName>style.visibility</p:attrName>
                                        </p:attrNameLst>
                                      </p:cBhvr>
                                      <p:to>
                                        <p:strVal val="visible"/>
                                      </p:to>
                                    </p:set>
                                  </p:childTnLst>
                                </p:cTn>
                              </p:par>
                            </p:childTnLst>
                          </p:cTn>
                        </p:par>
                        <p:par>
                          <p:cTn id="679" fill="hold" nodeType="afterGroup">
                            <p:stCondLst>
                              <p:cond delay="222000"/>
                            </p:stCondLst>
                            <p:childTnLst>
                              <p:par>
                                <p:cTn id="680" presetID="11" presetClass="entr" presetSubtype="0" fill="hold" grpId="0" nodeType="afterEffect">
                                  <p:stCondLst>
                                    <p:cond delay="0"/>
                                  </p:stCondLst>
                                  <p:childTnLst>
                                    <p:set>
                                      <p:cBhvr>
                                        <p:cTn id="681" dur="1000">
                                          <p:stCondLst>
                                            <p:cond delay="0"/>
                                          </p:stCondLst>
                                        </p:cTn>
                                        <p:tgtEl>
                                          <p:spTgt spid="227"/>
                                        </p:tgtEl>
                                        <p:attrNameLst>
                                          <p:attrName>style.visibility</p:attrName>
                                        </p:attrNameLst>
                                      </p:cBhvr>
                                      <p:to>
                                        <p:strVal val="visible"/>
                                      </p:to>
                                    </p:set>
                                  </p:childTnLst>
                                </p:cTn>
                              </p:par>
                            </p:childTnLst>
                          </p:cTn>
                        </p:par>
                        <p:par>
                          <p:cTn id="682" fill="hold" nodeType="afterGroup">
                            <p:stCondLst>
                              <p:cond delay="223000"/>
                            </p:stCondLst>
                            <p:childTnLst>
                              <p:par>
                                <p:cTn id="683" presetID="11" presetClass="entr" presetSubtype="0" fill="hold" grpId="0" nodeType="afterEffect">
                                  <p:stCondLst>
                                    <p:cond delay="0"/>
                                  </p:stCondLst>
                                  <p:childTnLst>
                                    <p:set>
                                      <p:cBhvr>
                                        <p:cTn id="684" dur="1000">
                                          <p:stCondLst>
                                            <p:cond delay="0"/>
                                          </p:stCondLst>
                                        </p:cTn>
                                        <p:tgtEl>
                                          <p:spTgt spid="228"/>
                                        </p:tgtEl>
                                        <p:attrNameLst>
                                          <p:attrName>style.visibility</p:attrName>
                                        </p:attrNameLst>
                                      </p:cBhvr>
                                      <p:to>
                                        <p:strVal val="visible"/>
                                      </p:to>
                                    </p:set>
                                  </p:childTnLst>
                                </p:cTn>
                              </p:par>
                            </p:childTnLst>
                          </p:cTn>
                        </p:par>
                        <p:par>
                          <p:cTn id="685" fill="hold" nodeType="afterGroup">
                            <p:stCondLst>
                              <p:cond delay="224000"/>
                            </p:stCondLst>
                            <p:childTnLst>
                              <p:par>
                                <p:cTn id="686" presetID="11" presetClass="entr" presetSubtype="0" fill="hold" grpId="0" nodeType="afterEffect">
                                  <p:stCondLst>
                                    <p:cond delay="0"/>
                                  </p:stCondLst>
                                  <p:childTnLst>
                                    <p:set>
                                      <p:cBhvr>
                                        <p:cTn id="687" dur="1000">
                                          <p:stCondLst>
                                            <p:cond delay="0"/>
                                          </p:stCondLst>
                                        </p:cTn>
                                        <p:tgtEl>
                                          <p:spTgt spid="229"/>
                                        </p:tgtEl>
                                        <p:attrNameLst>
                                          <p:attrName>style.visibility</p:attrName>
                                        </p:attrNameLst>
                                      </p:cBhvr>
                                      <p:to>
                                        <p:strVal val="visible"/>
                                      </p:to>
                                    </p:set>
                                  </p:childTnLst>
                                </p:cTn>
                              </p:par>
                            </p:childTnLst>
                          </p:cTn>
                        </p:par>
                        <p:par>
                          <p:cTn id="688" fill="hold" nodeType="afterGroup">
                            <p:stCondLst>
                              <p:cond delay="225000"/>
                            </p:stCondLst>
                            <p:childTnLst>
                              <p:par>
                                <p:cTn id="689" presetID="11" presetClass="entr" presetSubtype="0" fill="hold" grpId="0" nodeType="afterEffect">
                                  <p:stCondLst>
                                    <p:cond delay="0"/>
                                  </p:stCondLst>
                                  <p:childTnLst>
                                    <p:set>
                                      <p:cBhvr>
                                        <p:cTn id="690" dur="1000">
                                          <p:stCondLst>
                                            <p:cond delay="0"/>
                                          </p:stCondLst>
                                        </p:cTn>
                                        <p:tgtEl>
                                          <p:spTgt spid="230"/>
                                        </p:tgtEl>
                                        <p:attrNameLst>
                                          <p:attrName>style.visibility</p:attrName>
                                        </p:attrNameLst>
                                      </p:cBhvr>
                                      <p:to>
                                        <p:strVal val="visible"/>
                                      </p:to>
                                    </p:set>
                                  </p:childTnLst>
                                </p:cTn>
                              </p:par>
                            </p:childTnLst>
                          </p:cTn>
                        </p:par>
                        <p:par>
                          <p:cTn id="691" fill="hold" nodeType="afterGroup">
                            <p:stCondLst>
                              <p:cond delay="226000"/>
                            </p:stCondLst>
                            <p:childTnLst>
                              <p:par>
                                <p:cTn id="692" presetID="11" presetClass="entr" presetSubtype="0" fill="hold" grpId="0" nodeType="afterEffect">
                                  <p:stCondLst>
                                    <p:cond delay="0"/>
                                  </p:stCondLst>
                                  <p:childTnLst>
                                    <p:set>
                                      <p:cBhvr>
                                        <p:cTn id="693" dur="1000">
                                          <p:stCondLst>
                                            <p:cond delay="0"/>
                                          </p:stCondLst>
                                        </p:cTn>
                                        <p:tgtEl>
                                          <p:spTgt spid="231"/>
                                        </p:tgtEl>
                                        <p:attrNameLst>
                                          <p:attrName>style.visibility</p:attrName>
                                        </p:attrNameLst>
                                      </p:cBhvr>
                                      <p:to>
                                        <p:strVal val="visible"/>
                                      </p:to>
                                    </p:set>
                                  </p:childTnLst>
                                </p:cTn>
                              </p:par>
                            </p:childTnLst>
                          </p:cTn>
                        </p:par>
                        <p:par>
                          <p:cTn id="694" fill="hold" nodeType="afterGroup">
                            <p:stCondLst>
                              <p:cond delay="227000"/>
                            </p:stCondLst>
                            <p:childTnLst>
                              <p:par>
                                <p:cTn id="695" presetID="11" presetClass="entr" presetSubtype="0" fill="hold" grpId="0" nodeType="afterEffect">
                                  <p:stCondLst>
                                    <p:cond delay="0"/>
                                  </p:stCondLst>
                                  <p:childTnLst>
                                    <p:set>
                                      <p:cBhvr>
                                        <p:cTn id="696" dur="1000">
                                          <p:stCondLst>
                                            <p:cond delay="0"/>
                                          </p:stCondLst>
                                        </p:cTn>
                                        <p:tgtEl>
                                          <p:spTgt spid="232"/>
                                        </p:tgtEl>
                                        <p:attrNameLst>
                                          <p:attrName>style.visibility</p:attrName>
                                        </p:attrNameLst>
                                      </p:cBhvr>
                                      <p:to>
                                        <p:strVal val="visible"/>
                                      </p:to>
                                    </p:set>
                                  </p:childTnLst>
                                </p:cTn>
                              </p:par>
                            </p:childTnLst>
                          </p:cTn>
                        </p:par>
                        <p:par>
                          <p:cTn id="697" fill="hold" nodeType="afterGroup">
                            <p:stCondLst>
                              <p:cond delay="228000"/>
                            </p:stCondLst>
                            <p:childTnLst>
                              <p:par>
                                <p:cTn id="698" presetID="11" presetClass="entr" presetSubtype="0" fill="hold" grpId="0" nodeType="afterEffect">
                                  <p:stCondLst>
                                    <p:cond delay="0"/>
                                  </p:stCondLst>
                                  <p:childTnLst>
                                    <p:set>
                                      <p:cBhvr>
                                        <p:cTn id="699" dur="1000">
                                          <p:stCondLst>
                                            <p:cond delay="0"/>
                                          </p:stCondLst>
                                        </p:cTn>
                                        <p:tgtEl>
                                          <p:spTgt spid="233"/>
                                        </p:tgtEl>
                                        <p:attrNameLst>
                                          <p:attrName>style.visibility</p:attrName>
                                        </p:attrNameLst>
                                      </p:cBhvr>
                                      <p:to>
                                        <p:strVal val="visible"/>
                                      </p:to>
                                    </p:set>
                                  </p:childTnLst>
                                </p:cTn>
                              </p:par>
                            </p:childTnLst>
                          </p:cTn>
                        </p:par>
                        <p:par>
                          <p:cTn id="700" fill="hold" nodeType="afterGroup">
                            <p:stCondLst>
                              <p:cond delay="229000"/>
                            </p:stCondLst>
                            <p:childTnLst>
                              <p:par>
                                <p:cTn id="701" presetID="11" presetClass="entr" presetSubtype="0" fill="hold" grpId="0" nodeType="afterEffect">
                                  <p:stCondLst>
                                    <p:cond delay="0"/>
                                  </p:stCondLst>
                                  <p:childTnLst>
                                    <p:set>
                                      <p:cBhvr>
                                        <p:cTn id="702" dur="1000">
                                          <p:stCondLst>
                                            <p:cond delay="0"/>
                                          </p:stCondLst>
                                        </p:cTn>
                                        <p:tgtEl>
                                          <p:spTgt spid="234"/>
                                        </p:tgtEl>
                                        <p:attrNameLst>
                                          <p:attrName>style.visibility</p:attrName>
                                        </p:attrNameLst>
                                      </p:cBhvr>
                                      <p:to>
                                        <p:strVal val="visible"/>
                                      </p:to>
                                    </p:set>
                                  </p:childTnLst>
                                </p:cTn>
                              </p:par>
                            </p:childTnLst>
                          </p:cTn>
                        </p:par>
                        <p:par>
                          <p:cTn id="703" fill="hold" nodeType="afterGroup">
                            <p:stCondLst>
                              <p:cond delay="230000"/>
                            </p:stCondLst>
                            <p:childTnLst>
                              <p:par>
                                <p:cTn id="704" presetID="11" presetClass="entr" presetSubtype="0" fill="hold" grpId="0" nodeType="afterEffect">
                                  <p:stCondLst>
                                    <p:cond delay="0"/>
                                  </p:stCondLst>
                                  <p:childTnLst>
                                    <p:set>
                                      <p:cBhvr>
                                        <p:cTn id="705" dur="1000">
                                          <p:stCondLst>
                                            <p:cond delay="0"/>
                                          </p:stCondLst>
                                        </p:cTn>
                                        <p:tgtEl>
                                          <p:spTgt spid="235"/>
                                        </p:tgtEl>
                                        <p:attrNameLst>
                                          <p:attrName>style.visibility</p:attrName>
                                        </p:attrNameLst>
                                      </p:cBhvr>
                                      <p:to>
                                        <p:strVal val="visible"/>
                                      </p:to>
                                    </p:set>
                                  </p:childTnLst>
                                </p:cTn>
                              </p:par>
                            </p:childTnLst>
                          </p:cTn>
                        </p:par>
                        <p:par>
                          <p:cTn id="706" fill="hold" nodeType="afterGroup">
                            <p:stCondLst>
                              <p:cond delay="231000"/>
                            </p:stCondLst>
                            <p:childTnLst>
                              <p:par>
                                <p:cTn id="707" presetID="11" presetClass="entr" presetSubtype="0" fill="hold" grpId="0" nodeType="afterEffect">
                                  <p:stCondLst>
                                    <p:cond delay="0"/>
                                  </p:stCondLst>
                                  <p:childTnLst>
                                    <p:set>
                                      <p:cBhvr>
                                        <p:cTn id="708" dur="1000">
                                          <p:stCondLst>
                                            <p:cond delay="0"/>
                                          </p:stCondLst>
                                        </p:cTn>
                                        <p:tgtEl>
                                          <p:spTgt spid="236"/>
                                        </p:tgtEl>
                                        <p:attrNameLst>
                                          <p:attrName>style.visibility</p:attrName>
                                        </p:attrNameLst>
                                      </p:cBhvr>
                                      <p:to>
                                        <p:strVal val="visible"/>
                                      </p:to>
                                    </p:set>
                                  </p:childTnLst>
                                </p:cTn>
                              </p:par>
                            </p:childTnLst>
                          </p:cTn>
                        </p:par>
                        <p:par>
                          <p:cTn id="709" fill="hold" nodeType="afterGroup">
                            <p:stCondLst>
                              <p:cond delay="232000"/>
                            </p:stCondLst>
                            <p:childTnLst>
                              <p:par>
                                <p:cTn id="710" presetID="11" presetClass="entr" presetSubtype="0" fill="hold" grpId="0" nodeType="afterEffect">
                                  <p:stCondLst>
                                    <p:cond delay="0"/>
                                  </p:stCondLst>
                                  <p:childTnLst>
                                    <p:set>
                                      <p:cBhvr>
                                        <p:cTn id="711" dur="1000">
                                          <p:stCondLst>
                                            <p:cond delay="0"/>
                                          </p:stCondLst>
                                        </p:cTn>
                                        <p:tgtEl>
                                          <p:spTgt spid="237"/>
                                        </p:tgtEl>
                                        <p:attrNameLst>
                                          <p:attrName>style.visibility</p:attrName>
                                        </p:attrNameLst>
                                      </p:cBhvr>
                                      <p:to>
                                        <p:strVal val="visible"/>
                                      </p:to>
                                    </p:set>
                                  </p:childTnLst>
                                </p:cTn>
                              </p:par>
                            </p:childTnLst>
                          </p:cTn>
                        </p:par>
                        <p:par>
                          <p:cTn id="712" fill="hold" nodeType="afterGroup">
                            <p:stCondLst>
                              <p:cond delay="233000"/>
                            </p:stCondLst>
                            <p:childTnLst>
                              <p:par>
                                <p:cTn id="713" presetID="11" presetClass="entr" presetSubtype="0" fill="hold" grpId="0" nodeType="afterEffect">
                                  <p:stCondLst>
                                    <p:cond delay="0"/>
                                  </p:stCondLst>
                                  <p:childTnLst>
                                    <p:set>
                                      <p:cBhvr>
                                        <p:cTn id="714" dur="1000">
                                          <p:stCondLst>
                                            <p:cond delay="0"/>
                                          </p:stCondLst>
                                        </p:cTn>
                                        <p:tgtEl>
                                          <p:spTgt spid="238"/>
                                        </p:tgtEl>
                                        <p:attrNameLst>
                                          <p:attrName>style.visibility</p:attrName>
                                        </p:attrNameLst>
                                      </p:cBhvr>
                                      <p:to>
                                        <p:strVal val="visible"/>
                                      </p:to>
                                    </p:set>
                                  </p:childTnLst>
                                </p:cTn>
                              </p:par>
                            </p:childTnLst>
                          </p:cTn>
                        </p:par>
                        <p:par>
                          <p:cTn id="715" fill="hold" nodeType="afterGroup">
                            <p:stCondLst>
                              <p:cond delay="234000"/>
                            </p:stCondLst>
                            <p:childTnLst>
                              <p:par>
                                <p:cTn id="716" presetID="11" presetClass="entr" presetSubtype="0" fill="hold" grpId="0" nodeType="afterEffect">
                                  <p:stCondLst>
                                    <p:cond delay="0"/>
                                  </p:stCondLst>
                                  <p:childTnLst>
                                    <p:set>
                                      <p:cBhvr>
                                        <p:cTn id="717" dur="1000">
                                          <p:stCondLst>
                                            <p:cond delay="0"/>
                                          </p:stCondLst>
                                        </p:cTn>
                                        <p:tgtEl>
                                          <p:spTgt spid="239"/>
                                        </p:tgtEl>
                                        <p:attrNameLst>
                                          <p:attrName>style.visibility</p:attrName>
                                        </p:attrNameLst>
                                      </p:cBhvr>
                                      <p:to>
                                        <p:strVal val="visible"/>
                                      </p:to>
                                    </p:set>
                                  </p:childTnLst>
                                </p:cTn>
                              </p:par>
                            </p:childTnLst>
                          </p:cTn>
                        </p:par>
                        <p:par>
                          <p:cTn id="718" fill="hold" nodeType="afterGroup">
                            <p:stCondLst>
                              <p:cond delay="235000"/>
                            </p:stCondLst>
                            <p:childTnLst>
                              <p:par>
                                <p:cTn id="719" presetID="11" presetClass="entr" presetSubtype="0" fill="hold" grpId="0" nodeType="afterEffect">
                                  <p:stCondLst>
                                    <p:cond delay="0"/>
                                  </p:stCondLst>
                                  <p:childTnLst>
                                    <p:set>
                                      <p:cBhvr>
                                        <p:cTn id="720" dur="1000">
                                          <p:stCondLst>
                                            <p:cond delay="0"/>
                                          </p:stCondLst>
                                        </p:cTn>
                                        <p:tgtEl>
                                          <p:spTgt spid="240"/>
                                        </p:tgtEl>
                                        <p:attrNameLst>
                                          <p:attrName>style.visibility</p:attrName>
                                        </p:attrNameLst>
                                      </p:cBhvr>
                                      <p:to>
                                        <p:strVal val="visible"/>
                                      </p:to>
                                    </p:set>
                                  </p:childTnLst>
                                </p:cTn>
                              </p:par>
                            </p:childTnLst>
                          </p:cTn>
                        </p:par>
                        <p:par>
                          <p:cTn id="721" fill="hold" nodeType="afterGroup">
                            <p:stCondLst>
                              <p:cond delay="236000"/>
                            </p:stCondLst>
                            <p:childTnLst>
                              <p:par>
                                <p:cTn id="722" presetID="11" presetClass="entr" presetSubtype="0" fill="hold" grpId="0" nodeType="afterEffect">
                                  <p:stCondLst>
                                    <p:cond delay="0"/>
                                  </p:stCondLst>
                                  <p:childTnLst>
                                    <p:set>
                                      <p:cBhvr>
                                        <p:cTn id="723" dur="1000">
                                          <p:stCondLst>
                                            <p:cond delay="0"/>
                                          </p:stCondLst>
                                        </p:cTn>
                                        <p:tgtEl>
                                          <p:spTgt spid="241"/>
                                        </p:tgtEl>
                                        <p:attrNameLst>
                                          <p:attrName>style.visibility</p:attrName>
                                        </p:attrNameLst>
                                      </p:cBhvr>
                                      <p:to>
                                        <p:strVal val="visible"/>
                                      </p:to>
                                    </p:set>
                                  </p:childTnLst>
                                </p:cTn>
                              </p:par>
                            </p:childTnLst>
                          </p:cTn>
                        </p:par>
                        <p:par>
                          <p:cTn id="724" fill="hold" nodeType="afterGroup">
                            <p:stCondLst>
                              <p:cond delay="237000"/>
                            </p:stCondLst>
                            <p:childTnLst>
                              <p:par>
                                <p:cTn id="725" presetID="11" presetClass="entr" presetSubtype="0" fill="hold" grpId="0" nodeType="afterEffect">
                                  <p:stCondLst>
                                    <p:cond delay="0"/>
                                  </p:stCondLst>
                                  <p:childTnLst>
                                    <p:set>
                                      <p:cBhvr>
                                        <p:cTn id="726" dur="1000">
                                          <p:stCondLst>
                                            <p:cond delay="0"/>
                                          </p:stCondLst>
                                        </p:cTn>
                                        <p:tgtEl>
                                          <p:spTgt spid="242"/>
                                        </p:tgtEl>
                                        <p:attrNameLst>
                                          <p:attrName>style.visibility</p:attrName>
                                        </p:attrNameLst>
                                      </p:cBhvr>
                                      <p:to>
                                        <p:strVal val="visible"/>
                                      </p:to>
                                    </p:set>
                                  </p:childTnLst>
                                </p:cTn>
                              </p:par>
                            </p:childTnLst>
                          </p:cTn>
                        </p:par>
                        <p:par>
                          <p:cTn id="727" fill="hold" nodeType="afterGroup">
                            <p:stCondLst>
                              <p:cond delay="238000"/>
                            </p:stCondLst>
                            <p:childTnLst>
                              <p:par>
                                <p:cTn id="728" presetID="11" presetClass="entr" presetSubtype="0" fill="hold" grpId="0" nodeType="afterEffect">
                                  <p:stCondLst>
                                    <p:cond delay="0"/>
                                  </p:stCondLst>
                                  <p:childTnLst>
                                    <p:set>
                                      <p:cBhvr>
                                        <p:cTn id="729" dur="1000">
                                          <p:stCondLst>
                                            <p:cond delay="0"/>
                                          </p:stCondLst>
                                        </p:cTn>
                                        <p:tgtEl>
                                          <p:spTgt spid="243"/>
                                        </p:tgtEl>
                                        <p:attrNameLst>
                                          <p:attrName>style.visibility</p:attrName>
                                        </p:attrNameLst>
                                      </p:cBhvr>
                                      <p:to>
                                        <p:strVal val="visible"/>
                                      </p:to>
                                    </p:set>
                                  </p:childTnLst>
                                </p:cTn>
                              </p:par>
                            </p:childTnLst>
                          </p:cTn>
                        </p:par>
                        <p:par>
                          <p:cTn id="730" fill="hold" nodeType="afterGroup">
                            <p:stCondLst>
                              <p:cond delay="239000"/>
                            </p:stCondLst>
                            <p:childTnLst>
                              <p:par>
                                <p:cTn id="731" presetID="11" presetClass="entr" presetSubtype="0" fill="hold" grpId="0" nodeType="afterEffect">
                                  <p:stCondLst>
                                    <p:cond delay="0"/>
                                  </p:stCondLst>
                                  <p:childTnLst>
                                    <p:set>
                                      <p:cBhvr>
                                        <p:cTn id="732" dur="1000">
                                          <p:stCondLst>
                                            <p:cond delay="0"/>
                                          </p:stCondLst>
                                        </p:cTn>
                                        <p:tgtEl>
                                          <p:spTgt spid="244"/>
                                        </p:tgtEl>
                                        <p:attrNameLst>
                                          <p:attrName>style.visibility</p:attrName>
                                        </p:attrNameLst>
                                      </p:cBhvr>
                                      <p:to>
                                        <p:strVal val="visible"/>
                                      </p:to>
                                    </p:set>
                                  </p:childTnLst>
                                </p:cTn>
                              </p:par>
                            </p:childTnLst>
                          </p:cTn>
                        </p:par>
                        <p:par>
                          <p:cTn id="733" fill="hold" nodeType="afterGroup">
                            <p:stCondLst>
                              <p:cond delay="240000"/>
                            </p:stCondLst>
                            <p:childTnLst>
                              <p:par>
                                <p:cTn id="734" presetID="11" presetClass="entr" presetSubtype="0" fill="hold" grpId="0" nodeType="afterEffect">
                                  <p:stCondLst>
                                    <p:cond delay="0"/>
                                  </p:stCondLst>
                                  <p:childTnLst>
                                    <p:set>
                                      <p:cBhvr>
                                        <p:cTn id="735" dur="1000">
                                          <p:stCondLst>
                                            <p:cond delay="0"/>
                                          </p:stCondLst>
                                        </p:cTn>
                                        <p:tgtEl>
                                          <p:spTgt spid="245"/>
                                        </p:tgtEl>
                                        <p:attrNameLst>
                                          <p:attrName>style.visibility</p:attrName>
                                        </p:attrNameLst>
                                      </p:cBhvr>
                                      <p:to>
                                        <p:strVal val="visible"/>
                                      </p:to>
                                    </p:set>
                                  </p:childTnLst>
                                </p:cTn>
                              </p:par>
                            </p:childTnLst>
                          </p:cTn>
                        </p:par>
                        <p:par>
                          <p:cTn id="736" fill="hold" nodeType="afterGroup">
                            <p:stCondLst>
                              <p:cond delay="241000"/>
                            </p:stCondLst>
                            <p:childTnLst>
                              <p:par>
                                <p:cTn id="737" presetID="11" presetClass="entr" presetSubtype="0" fill="hold" grpId="0" nodeType="afterEffect">
                                  <p:stCondLst>
                                    <p:cond delay="0"/>
                                  </p:stCondLst>
                                  <p:childTnLst>
                                    <p:set>
                                      <p:cBhvr>
                                        <p:cTn id="738" dur="1000">
                                          <p:stCondLst>
                                            <p:cond delay="0"/>
                                          </p:stCondLst>
                                        </p:cTn>
                                        <p:tgtEl>
                                          <p:spTgt spid="246"/>
                                        </p:tgtEl>
                                        <p:attrNameLst>
                                          <p:attrName>style.visibility</p:attrName>
                                        </p:attrNameLst>
                                      </p:cBhvr>
                                      <p:to>
                                        <p:strVal val="visible"/>
                                      </p:to>
                                    </p:set>
                                  </p:childTnLst>
                                </p:cTn>
                              </p:par>
                            </p:childTnLst>
                          </p:cTn>
                        </p:par>
                        <p:par>
                          <p:cTn id="739" fill="hold" nodeType="afterGroup">
                            <p:stCondLst>
                              <p:cond delay="242000"/>
                            </p:stCondLst>
                            <p:childTnLst>
                              <p:par>
                                <p:cTn id="740" presetID="11" presetClass="entr" presetSubtype="0" fill="hold" grpId="0" nodeType="afterEffect">
                                  <p:stCondLst>
                                    <p:cond delay="0"/>
                                  </p:stCondLst>
                                  <p:childTnLst>
                                    <p:set>
                                      <p:cBhvr>
                                        <p:cTn id="741" dur="1000">
                                          <p:stCondLst>
                                            <p:cond delay="0"/>
                                          </p:stCondLst>
                                        </p:cTn>
                                        <p:tgtEl>
                                          <p:spTgt spid="247"/>
                                        </p:tgtEl>
                                        <p:attrNameLst>
                                          <p:attrName>style.visibility</p:attrName>
                                        </p:attrNameLst>
                                      </p:cBhvr>
                                      <p:to>
                                        <p:strVal val="visible"/>
                                      </p:to>
                                    </p:set>
                                  </p:childTnLst>
                                </p:cTn>
                              </p:par>
                            </p:childTnLst>
                          </p:cTn>
                        </p:par>
                        <p:par>
                          <p:cTn id="742" fill="hold" nodeType="afterGroup">
                            <p:stCondLst>
                              <p:cond delay="243000"/>
                            </p:stCondLst>
                            <p:childTnLst>
                              <p:par>
                                <p:cTn id="743" presetID="11" presetClass="entr" presetSubtype="0" fill="hold" grpId="0" nodeType="afterEffect">
                                  <p:stCondLst>
                                    <p:cond delay="0"/>
                                  </p:stCondLst>
                                  <p:childTnLst>
                                    <p:set>
                                      <p:cBhvr>
                                        <p:cTn id="744" dur="1000">
                                          <p:stCondLst>
                                            <p:cond delay="0"/>
                                          </p:stCondLst>
                                        </p:cTn>
                                        <p:tgtEl>
                                          <p:spTgt spid="248"/>
                                        </p:tgtEl>
                                        <p:attrNameLst>
                                          <p:attrName>style.visibility</p:attrName>
                                        </p:attrNameLst>
                                      </p:cBhvr>
                                      <p:to>
                                        <p:strVal val="visible"/>
                                      </p:to>
                                    </p:set>
                                  </p:childTnLst>
                                </p:cTn>
                              </p:par>
                            </p:childTnLst>
                          </p:cTn>
                        </p:par>
                        <p:par>
                          <p:cTn id="745" fill="hold" nodeType="afterGroup">
                            <p:stCondLst>
                              <p:cond delay="244000"/>
                            </p:stCondLst>
                            <p:childTnLst>
                              <p:par>
                                <p:cTn id="746" presetID="11" presetClass="entr" presetSubtype="0" fill="hold" grpId="0" nodeType="afterEffect">
                                  <p:stCondLst>
                                    <p:cond delay="0"/>
                                  </p:stCondLst>
                                  <p:childTnLst>
                                    <p:set>
                                      <p:cBhvr>
                                        <p:cTn id="747" dur="1000">
                                          <p:stCondLst>
                                            <p:cond delay="0"/>
                                          </p:stCondLst>
                                        </p:cTn>
                                        <p:tgtEl>
                                          <p:spTgt spid="249"/>
                                        </p:tgtEl>
                                        <p:attrNameLst>
                                          <p:attrName>style.visibility</p:attrName>
                                        </p:attrNameLst>
                                      </p:cBhvr>
                                      <p:to>
                                        <p:strVal val="visible"/>
                                      </p:to>
                                    </p:set>
                                  </p:childTnLst>
                                </p:cTn>
                              </p:par>
                            </p:childTnLst>
                          </p:cTn>
                        </p:par>
                        <p:par>
                          <p:cTn id="748" fill="hold" nodeType="afterGroup">
                            <p:stCondLst>
                              <p:cond delay="245000"/>
                            </p:stCondLst>
                            <p:childTnLst>
                              <p:par>
                                <p:cTn id="749" presetID="11" presetClass="entr" presetSubtype="0" fill="hold" grpId="0" nodeType="afterEffect">
                                  <p:stCondLst>
                                    <p:cond delay="0"/>
                                  </p:stCondLst>
                                  <p:childTnLst>
                                    <p:set>
                                      <p:cBhvr>
                                        <p:cTn id="750" dur="1000">
                                          <p:stCondLst>
                                            <p:cond delay="0"/>
                                          </p:stCondLst>
                                        </p:cTn>
                                        <p:tgtEl>
                                          <p:spTgt spid="250"/>
                                        </p:tgtEl>
                                        <p:attrNameLst>
                                          <p:attrName>style.visibility</p:attrName>
                                        </p:attrNameLst>
                                      </p:cBhvr>
                                      <p:to>
                                        <p:strVal val="visible"/>
                                      </p:to>
                                    </p:set>
                                  </p:childTnLst>
                                </p:cTn>
                              </p:par>
                            </p:childTnLst>
                          </p:cTn>
                        </p:par>
                        <p:par>
                          <p:cTn id="751" fill="hold" nodeType="afterGroup">
                            <p:stCondLst>
                              <p:cond delay="246000"/>
                            </p:stCondLst>
                            <p:childTnLst>
                              <p:par>
                                <p:cTn id="752" presetID="11" presetClass="entr" presetSubtype="0" fill="hold" grpId="0" nodeType="afterEffect">
                                  <p:stCondLst>
                                    <p:cond delay="0"/>
                                  </p:stCondLst>
                                  <p:childTnLst>
                                    <p:set>
                                      <p:cBhvr>
                                        <p:cTn id="753" dur="1000">
                                          <p:stCondLst>
                                            <p:cond delay="0"/>
                                          </p:stCondLst>
                                        </p:cTn>
                                        <p:tgtEl>
                                          <p:spTgt spid="251"/>
                                        </p:tgtEl>
                                        <p:attrNameLst>
                                          <p:attrName>style.visibility</p:attrName>
                                        </p:attrNameLst>
                                      </p:cBhvr>
                                      <p:to>
                                        <p:strVal val="visible"/>
                                      </p:to>
                                    </p:set>
                                  </p:childTnLst>
                                </p:cTn>
                              </p:par>
                            </p:childTnLst>
                          </p:cTn>
                        </p:par>
                        <p:par>
                          <p:cTn id="754" fill="hold" nodeType="afterGroup">
                            <p:stCondLst>
                              <p:cond delay="247000"/>
                            </p:stCondLst>
                            <p:childTnLst>
                              <p:par>
                                <p:cTn id="755" presetID="11" presetClass="entr" presetSubtype="0" fill="hold" grpId="0" nodeType="afterEffect">
                                  <p:stCondLst>
                                    <p:cond delay="0"/>
                                  </p:stCondLst>
                                  <p:childTnLst>
                                    <p:set>
                                      <p:cBhvr>
                                        <p:cTn id="756" dur="1000">
                                          <p:stCondLst>
                                            <p:cond delay="0"/>
                                          </p:stCondLst>
                                        </p:cTn>
                                        <p:tgtEl>
                                          <p:spTgt spid="252"/>
                                        </p:tgtEl>
                                        <p:attrNameLst>
                                          <p:attrName>style.visibility</p:attrName>
                                        </p:attrNameLst>
                                      </p:cBhvr>
                                      <p:to>
                                        <p:strVal val="visible"/>
                                      </p:to>
                                    </p:set>
                                  </p:childTnLst>
                                </p:cTn>
                              </p:par>
                            </p:childTnLst>
                          </p:cTn>
                        </p:par>
                        <p:par>
                          <p:cTn id="757" fill="hold" nodeType="afterGroup">
                            <p:stCondLst>
                              <p:cond delay="248000"/>
                            </p:stCondLst>
                            <p:childTnLst>
                              <p:par>
                                <p:cTn id="758" presetID="11" presetClass="entr" presetSubtype="0" fill="hold" grpId="0" nodeType="afterEffect">
                                  <p:stCondLst>
                                    <p:cond delay="0"/>
                                  </p:stCondLst>
                                  <p:childTnLst>
                                    <p:set>
                                      <p:cBhvr>
                                        <p:cTn id="759" dur="1000">
                                          <p:stCondLst>
                                            <p:cond delay="0"/>
                                          </p:stCondLst>
                                        </p:cTn>
                                        <p:tgtEl>
                                          <p:spTgt spid="253"/>
                                        </p:tgtEl>
                                        <p:attrNameLst>
                                          <p:attrName>style.visibility</p:attrName>
                                        </p:attrNameLst>
                                      </p:cBhvr>
                                      <p:to>
                                        <p:strVal val="visible"/>
                                      </p:to>
                                    </p:set>
                                  </p:childTnLst>
                                </p:cTn>
                              </p:par>
                            </p:childTnLst>
                          </p:cTn>
                        </p:par>
                        <p:par>
                          <p:cTn id="760" fill="hold" nodeType="afterGroup">
                            <p:stCondLst>
                              <p:cond delay="249000"/>
                            </p:stCondLst>
                            <p:childTnLst>
                              <p:par>
                                <p:cTn id="761" presetID="11" presetClass="entr" presetSubtype="0" fill="hold" grpId="0" nodeType="afterEffect">
                                  <p:stCondLst>
                                    <p:cond delay="0"/>
                                  </p:stCondLst>
                                  <p:childTnLst>
                                    <p:set>
                                      <p:cBhvr>
                                        <p:cTn id="762" dur="1000">
                                          <p:stCondLst>
                                            <p:cond delay="0"/>
                                          </p:stCondLst>
                                        </p:cTn>
                                        <p:tgtEl>
                                          <p:spTgt spid="254"/>
                                        </p:tgtEl>
                                        <p:attrNameLst>
                                          <p:attrName>style.visibility</p:attrName>
                                        </p:attrNameLst>
                                      </p:cBhvr>
                                      <p:to>
                                        <p:strVal val="visible"/>
                                      </p:to>
                                    </p:set>
                                  </p:childTnLst>
                                </p:cTn>
                              </p:par>
                            </p:childTnLst>
                          </p:cTn>
                        </p:par>
                        <p:par>
                          <p:cTn id="763" fill="hold" nodeType="afterGroup">
                            <p:stCondLst>
                              <p:cond delay="250000"/>
                            </p:stCondLst>
                            <p:childTnLst>
                              <p:par>
                                <p:cTn id="764" presetID="11" presetClass="entr" presetSubtype="0" fill="hold" grpId="0" nodeType="afterEffect">
                                  <p:stCondLst>
                                    <p:cond delay="0"/>
                                  </p:stCondLst>
                                  <p:childTnLst>
                                    <p:set>
                                      <p:cBhvr>
                                        <p:cTn id="765" dur="1000">
                                          <p:stCondLst>
                                            <p:cond delay="0"/>
                                          </p:stCondLst>
                                        </p:cTn>
                                        <p:tgtEl>
                                          <p:spTgt spid="255"/>
                                        </p:tgtEl>
                                        <p:attrNameLst>
                                          <p:attrName>style.visibility</p:attrName>
                                        </p:attrNameLst>
                                      </p:cBhvr>
                                      <p:to>
                                        <p:strVal val="visible"/>
                                      </p:to>
                                    </p:set>
                                  </p:childTnLst>
                                </p:cTn>
                              </p:par>
                            </p:childTnLst>
                          </p:cTn>
                        </p:par>
                        <p:par>
                          <p:cTn id="766" fill="hold" nodeType="afterGroup">
                            <p:stCondLst>
                              <p:cond delay="251000"/>
                            </p:stCondLst>
                            <p:childTnLst>
                              <p:par>
                                <p:cTn id="767" presetID="11" presetClass="entr" presetSubtype="0" fill="hold" grpId="0" nodeType="afterEffect">
                                  <p:stCondLst>
                                    <p:cond delay="0"/>
                                  </p:stCondLst>
                                  <p:childTnLst>
                                    <p:set>
                                      <p:cBhvr>
                                        <p:cTn id="768" dur="1000">
                                          <p:stCondLst>
                                            <p:cond delay="0"/>
                                          </p:stCondLst>
                                        </p:cTn>
                                        <p:tgtEl>
                                          <p:spTgt spid="256"/>
                                        </p:tgtEl>
                                        <p:attrNameLst>
                                          <p:attrName>style.visibility</p:attrName>
                                        </p:attrNameLst>
                                      </p:cBhvr>
                                      <p:to>
                                        <p:strVal val="visible"/>
                                      </p:to>
                                    </p:set>
                                  </p:childTnLst>
                                </p:cTn>
                              </p:par>
                            </p:childTnLst>
                          </p:cTn>
                        </p:par>
                        <p:par>
                          <p:cTn id="769" fill="hold" nodeType="afterGroup">
                            <p:stCondLst>
                              <p:cond delay="252000"/>
                            </p:stCondLst>
                            <p:childTnLst>
                              <p:par>
                                <p:cTn id="770" presetID="11" presetClass="entr" presetSubtype="0" fill="hold" grpId="0" nodeType="afterEffect">
                                  <p:stCondLst>
                                    <p:cond delay="0"/>
                                  </p:stCondLst>
                                  <p:childTnLst>
                                    <p:set>
                                      <p:cBhvr>
                                        <p:cTn id="771" dur="1000">
                                          <p:stCondLst>
                                            <p:cond delay="0"/>
                                          </p:stCondLst>
                                        </p:cTn>
                                        <p:tgtEl>
                                          <p:spTgt spid="257"/>
                                        </p:tgtEl>
                                        <p:attrNameLst>
                                          <p:attrName>style.visibility</p:attrName>
                                        </p:attrNameLst>
                                      </p:cBhvr>
                                      <p:to>
                                        <p:strVal val="visible"/>
                                      </p:to>
                                    </p:set>
                                  </p:childTnLst>
                                </p:cTn>
                              </p:par>
                            </p:childTnLst>
                          </p:cTn>
                        </p:par>
                        <p:par>
                          <p:cTn id="772" fill="hold" nodeType="afterGroup">
                            <p:stCondLst>
                              <p:cond delay="253000"/>
                            </p:stCondLst>
                            <p:childTnLst>
                              <p:par>
                                <p:cTn id="773" presetID="11" presetClass="entr" presetSubtype="0" fill="hold" grpId="0" nodeType="afterEffect">
                                  <p:stCondLst>
                                    <p:cond delay="0"/>
                                  </p:stCondLst>
                                  <p:childTnLst>
                                    <p:set>
                                      <p:cBhvr>
                                        <p:cTn id="774" dur="1000">
                                          <p:stCondLst>
                                            <p:cond delay="0"/>
                                          </p:stCondLst>
                                        </p:cTn>
                                        <p:tgtEl>
                                          <p:spTgt spid="258"/>
                                        </p:tgtEl>
                                        <p:attrNameLst>
                                          <p:attrName>style.visibility</p:attrName>
                                        </p:attrNameLst>
                                      </p:cBhvr>
                                      <p:to>
                                        <p:strVal val="visible"/>
                                      </p:to>
                                    </p:set>
                                  </p:childTnLst>
                                </p:cTn>
                              </p:par>
                            </p:childTnLst>
                          </p:cTn>
                        </p:par>
                        <p:par>
                          <p:cTn id="775" fill="hold" nodeType="afterGroup">
                            <p:stCondLst>
                              <p:cond delay="254000"/>
                            </p:stCondLst>
                            <p:childTnLst>
                              <p:par>
                                <p:cTn id="776" presetID="11" presetClass="entr" presetSubtype="0" fill="hold" grpId="0" nodeType="afterEffect">
                                  <p:stCondLst>
                                    <p:cond delay="0"/>
                                  </p:stCondLst>
                                  <p:childTnLst>
                                    <p:set>
                                      <p:cBhvr>
                                        <p:cTn id="777" dur="1000">
                                          <p:stCondLst>
                                            <p:cond delay="0"/>
                                          </p:stCondLst>
                                        </p:cTn>
                                        <p:tgtEl>
                                          <p:spTgt spid="259"/>
                                        </p:tgtEl>
                                        <p:attrNameLst>
                                          <p:attrName>style.visibility</p:attrName>
                                        </p:attrNameLst>
                                      </p:cBhvr>
                                      <p:to>
                                        <p:strVal val="visible"/>
                                      </p:to>
                                    </p:set>
                                  </p:childTnLst>
                                </p:cTn>
                              </p:par>
                            </p:childTnLst>
                          </p:cTn>
                        </p:par>
                        <p:par>
                          <p:cTn id="778" fill="hold" nodeType="afterGroup">
                            <p:stCondLst>
                              <p:cond delay="255000"/>
                            </p:stCondLst>
                            <p:childTnLst>
                              <p:par>
                                <p:cTn id="779" presetID="11" presetClass="entr" presetSubtype="0" fill="hold" grpId="0" nodeType="afterEffect">
                                  <p:stCondLst>
                                    <p:cond delay="0"/>
                                  </p:stCondLst>
                                  <p:childTnLst>
                                    <p:set>
                                      <p:cBhvr>
                                        <p:cTn id="780" dur="1000">
                                          <p:stCondLst>
                                            <p:cond delay="0"/>
                                          </p:stCondLst>
                                        </p:cTn>
                                        <p:tgtEl>
                                          <p:spTgt spid="260"/>
                                        </p:tgtEl>
                                        <p:attrNameLst>
                                          <p:attrName>style.visibility</p:attrName>
                                        </p:attrNameLst>
                                      </p:cBhvr>
                                      <p:to>
                                        <p:strVal val="visible"/>
                                      </p:to>
                                    </p:set>
                                  </p:childTnLst>
                                </p:cTn>
                              </p:par>
                            </p:childTnLst>
                          </p:cTn>
                        </p:par>
                        <p:par>
                          <p:cTn id="781" fill="hold" nodeType="afterGroup">
                            <p:stCondLst>
                              <p:cond delay="256000"/>
                            </p:stCondLst>
                            <p:childTnLst>
                              <p:par>
                                <p:cTn id="782" presetID="11" presetClass="entr" presetSubtype="0" fill="hold" grpId="0" nodeType="afterEffect">
                                  <p:stCondLst>
                                    <p:cond delay="0"/>
                                  </p:stCondLst>
                                  <p:childTnLst>
                                    <p:set>
                                      <p:cBhvr>
                                        <p:cTn id="783" dur="1000">
                                          <p:stCondLst>
                                            <p:cond delay="0"/>
                                          </p:stCondLst>
                                        </p:cTn>
                                        <p:tgtEl>
                                          <p:spTgt spid="261"/>
                                        </p:tgtEl>
                                        <p:attrNameLst>
                                          <p:attrName>style.visibility</p:attrName>
                                        </p:attrNameLst>
                                      </p:cBhvr>
                                      <p:to>
                                        <p:strVal val="visible"/>
                                      </p:to>
                                    </p:set>
                                  </p:childTnLst>
                                </p:cTn>
                              </p:par>
                            </p:childTnLst>
                          </p:cTn>
                        </p:par>
                        <p:par>
                          <p:cTn id="784" fill="hold" nodeType="afterGroup">
                            <p:stCondLst>
                              <p:cond delay="257000"/>
                            </p:stCondLst>
                            <p:childTnLst>
                              <p:par>
                                <p:cTn id="785" presetID="11" presetClass="entr" presetSubtype="0" fill="hold" grpId="0" nodeType="afterEffect">
                                  <p:stCondLst>
                                    <p:cond delay="0"/>
                                  </p:stCondLst>
                                  <p:childTnLst>
                                    <p:set>
                                      <p:cBhvr>
                                        <p:cTn id="786" dur="1000">
                                          <p:stCondLst>
                                            <p:cond delay="0"/>
                                          </p:stCondLst>
                                        </p:cTn>
                                        <p:tgtEl>
                                          <p:spTgt spid="262"/>
                                        </p:tgtEl>
                                        <p:attrNameLst>
                                          <p:attrName>style.visibility</p:attrName>
                                        </p:attrNameLst>
                                      </p:cBhvr>
                                      <p:to>
                                        <p:strVal val="visible"/>
                                      </p:to>
                                    </p:set>
                                  </p:childTnLst>
                                </p:cTn>
                              </p:par>
                            </p:childTnLst>
                          </p:cTn>
                        </p:par>
                        <p:par>
                          <p:cTn id="787" fill="hold" nodeType="afterGroup">
                            <p:stCondLst>
                              <p:cond delay="258000"/>
                            </p:stCondLst>
                            <p:childTnLst>
                              <p:par>
                                <p:cTn id="788" presetID="11" presetClass="entr" presetSubtype="0" fill="hold" grpId="0" nodeType="afterEffect">
                                  <p:stCondLst>
                                    <p:cond delay="0"/>
                                  </p:stCondLst>
                                  <p:childTnLst>
                                    <p:set>
                                      <p:cBhvr>
                                        <p:cTn id="789" dur="1000">
                                          <p:stCondLst>
                                            <p:cond delay="0"/>
                                          </p:stCondLst>
                                        </p:cTn>
                                        <p:tgtEl>
                                          <p:spTgt spid="263"/>
                                        </p:tgtEl>
                                        <p:attrNameLst>
                                          <p:attrName>style.visibility</p:attrName>
                                        </p:attrNameLst>
                                      </p:cBhvr>
                                      <p:to>
                                        <p:strVal val="visible"/>
                                      </p:to>
                                    </p:set>
                                  </p:childTnLst>
                                </p:cTn>
                              </p:par>
                            </p:childTnLst>
                          </p:cTn>
                        </p:par>
                        <p:par>
                          <p:cTn id="790" fill="hold" nodeType="afterGroup">
                            <p:stCondLst>
                              <p:cond delay="259000"/>
                            </p:stCondLst>
                            <p:childTnLst>
                              <p:par>
                                <p:cTn id="791" presetID="11" presetClass="entr" presetSubtype="0" fill="hold" grpId="0" nodeType="afterEffect">
                                  <p:stCondLst>
                                    <p:cond delay="0"/>
                                  </p:stCondLst>
                                  <p:childTnLst>
                                    <p:set>
                                      <p:cBhvr>
                                        <p:cTn id="792" dur="1000">
                                          <p:stCondLst>
                                            <p:cond delay="0"/>
                                          </p:stCondLst>
                                        </p:cTn>
                                        <p:tgtEl>
                                          <p:spTgt spid="264"/>
                                        </p:tgtEl>
                                        <p:attrNameLst>
                                          <p:attrName>style.visibility</p:attrName>
                                        </p:attrNameLst>
                                      </p:cBhvr>
                                      <p:to>
                                        <p:strVal val="visible"/>
                                      </p:to>
                                    </p:set>
                                  </p:childTnLst>
                                </p:cTn>
                              </p:par>
                            </p:childTnLst>
                          </p:cTn>
                        </p:par>
                        <p:par>
                          <p:cTn id="793" fill="hold" nodeType="afterGroup">
                            <p:stCondLst>
                              <p:cond delay="260000"/>
                            </p:stCondLst>
                            <p:childTnLst>
                              <p:par>
                                <p:cTn id="794" presetID="11" presetClass="entr" presetSubtype="0" fill="hold" grpId="0" nodeType="afterEffect">
                                  <p:stCondLst>
                                    <p:cond delay="0"/>
                                  </p:stCondLst>
                                  <p:childTnLst>
                                    <p:set>
                                      <p:cBhvr>
                                        <p:cTn id="795" dur="1000">
                                          <p:stCondLst>
                                            <p:cond delay="0"/>
                                          </p:stCondLst>
                                        </p:cTn>
                                        <p:tgtEl>
                                          <p:spTgt spid="265"/>
                                        </p:tgtEl>
                                        <p:attrNameLst>
                                          <p:attrName>style.visibility</p:attrName>
                                        </p:attrNameLst>
                                      </p:cBhvr>
                                      <p:to>
                                        <p:strVal val="visible"/>
                                      </p:to>
                                    </p:set>
                                  </p:childTnLst>
                                </p:cTn>
                              </p:par>
                            </p:childTnLst>
                          </p:cTn>
                        </p:par>
                        <p:par>
                          <p:cTn id="796" fill="hold" nodeType="afterGroup">
                            <p:stCondLst>
                              <p:cond delay="261000"/>
                            </p:stCondLst>
                            <p:childTnLst>
                              <p:par>
                                <p:cTn id="797" presetID="11" presetClass="entr" presetSubtype="0" fill="hold" grpId="0" nodeType="afterEffect">
                                  <p:stCondLst>
                                    <p:cond delay="0"/>
                                  </p:stCondLst>
                                  <p:childTnLst>
                                    <p:set>
                                      <p:cBhvr>
                                        <p:cTn id="798" dur="1000">
                                          <p:stCondLst>
                                            <p:cond delay="0"/>
                                          </p:stCondLst>
                                        </p:cTn>
                                        <p:tgtEl>
                                          <p:spTgt spid="266"/>
                                        </p:tgtEl>
                                        <p:attrNameLst>
                                          <p:attrName>style.visibility</p:attrName>
                                        </p:attrNameLst>
                                      </p:cBhvr>
                                      <p:to>
                                        <p:strVal val="visible"/>
                                      </p:to>
                                    </p:set>
                                  </p:childTnLst>
                                </p:cTn>
                              </p:par>
                            </p:childTnLst>
                          </p:cTn>
                        </p:par>
                        <p:par>
                          <p:cTn id="799" fill="hold" nodeType="afterGroup">
                            <p:stCondLst>
                              <p:cond delay="262000"/>
                            </p:stCondLst>
                            <p:childTnLst>
                              <p:par>
                                <p:cTn id="800" presetID="11" presetClass="entr" presetSubtype="0" fill="hold" grpId="0" nodeType="afterEffect">
                                  <p:stCondLst>
                                    <p:cond delay="0"/>
                                  </p:stCondLst>
                                  <p:childTnLst>
                                    <p:set>
                                      <p:cBhvr>
                                        <p:cTn id="801" dur="1000">
                                          <p:stCondLst>
                                            <p:cond delay="0"/>
                                          </p:stCondLst>
                                        </p:cTn>
                                        <p:tgtEl>
                                          <p:spTgt spid="267"/>
                                        </p:tgtEl>
                                        <p:attrNameLst>
                                          <p:attrName>style.visibility</p:attrName>
                                        </p:attrNameLst>
                                      </p:cBhvr>
                                      <p:to>
                                        <p:strVal val="visible"/>
                                      </p:to>
                                    </p:set>
                                  </p:childTnLst>
                                </p:cTn>
                              </p:par>
                            </p:childTnLst>
                          </p:cTn>
                        </p:par>
                        <p:par>
                          <p:cTn id="802" fill="hold" nodeType="afterGroup">
                            <p:stCondLst>
                              <p:cond delay="263000"/>
                            </p:stCondLst>
                            <p:childTnLst>
                              <p:par>
                                <p:cTn id="803" presetID="11" presetClass="entr" presetSubtype="0" fill="hold" grpId="0" nodeType="afterEffect">
                                  <p:stCondLst>
                                    <p:cond delay="0"/>
                                  </p:stCondLst>
                                  <p:childTnLst>
                                    <p:set>
                                      <p:cBhvr>
                                        <p:cTn id="804" dur="1000">
                                          <p:stCondLst>
                                            <p:cond delay="0"/>
                                          </p:stCondLst>
                                        </p:cTn>
                                        <p:tgtEl>
                                          <p:spTgt spid="268"/>
                                        </p:tgtEl>
                                        <p:attrNameLst>
                                          <p:attrName>style.visibility</p:attrName>
                                        </p:attrNameLst>
                                      </p:cBhvr>
                                      <p:to>
                                        <p:strVal val="visible"/>
                                      </p:to>
                                    </p:set>
                                  </p:childTnLst>
                                </p:cTn>
                              </p:par>
                            </p:childTnLst>
                          </p:cTn>
                        </p:par>
                        <p:par>
                          <p:cTn id="805" fill="hold" nodeType="afterGroup">
                            <p:stCondLst>
                              <p:cond delay="264000"/>
                            </p:stCondLst>
                            <p:childTnLst>
                              <p:par>
                                <p:cTn id="806" presetID="11" presetClass="entr" presetSubtype="0" fill="hold" grpId="0" nodeType="afterEffect">
                                  <p:stCondLst>
                                    <p:cond delay="0"/>
                                  </p:stCondLst>
                                  <p:childTnLst>
                                    <p:set>
                                      <p:cBhvr>
                                        <p:cTn id="807" dur="1000">
                                          <p:stCondLst>
                                            <p:cond delay="0"/>
                                          </p:stCondLst>
                                        </p:cTn>
                                        <p:tgtEl>
                                          <p:spTgt spid="269"/>
                                        </p:tgtEl>
                                        <p:attrNameLst>
                                          <p:attrName>style.visibility</p:attrName>
                                        </p:attrNameLst>
                                      </p:cBhvr>
                                      <p:to>
                                        <p:strVal val="visible"/>
                                      </p:to>
                                    </p:set>
                                  </p:childTnLst>
                                </p:cTn>
                              </p:par>
                            </p:childTnLst>
                          </p:cTn>
                        </p:par>
                        <p:par>
                          <p:cTn id="808" fill="hold" nodeType="afterGroup">
                            <p:stCondLst>
                              <p:cond delay="265000"/>
                            </p:stCondLst>
                            <p:childTnLst>
                              <p:par>
                                <p:cTn id="809" presetID="11" presetClass="entr" presetSubtype="0" fill="hold" grpId="0" nodeType="afterEffect">
                                  <p:stCondLst>
                                    <p:cond delay="0"/>
                                  </p:stCondLst>
                                  <p:childTnLst>
                                    <p:set>
                                      <p:cBhvr>
                                        <p:cTn id="810" dur="1000">
                                          <p:stCondLst>
                                            <p:cond delay="0"/>
                                          </p:stCondLst>
                                        </p:cTn>
                                        <p:tgtEl>
                                          <p:spTgt spid="270"/>
                                        </p:tgtEl>
                                        <p:attrNameLst>
                                          <p:attrName>style.visibility</p:attrName>
                                        </p:attrNameLst>
                                      </p:cBhvr>
                                      <p:to>
                                        <p:strVal val="visible"/>
                                      </p:to>
                                    </p:set>
                                  </p:childTnLst>
                                </p:cTn>
                              </p:par>
                            </p:childTnLst>
                          </p:cTn>
                        </p:par>
                        <p:par>
                          <p:cTn id="811" fill="hold" nodeType="afterGroup">
                            <p:stCondLst>
                              <p:cond delay="266000"/>
                            </p:stCondLst>
                            <p:childTnLst>
                              <p:par>
                                <p:cTn id="812" presetID="11" presetClass="entr" presetSubtype="0" fill="hold" grpId="0" nodeType="afterEffect">
                                  <p:stCondLst>
                                    <p:cond delay="0"/>
                                  </p:stCondLst>
                                  <p:childTnLst>
                                    <p:set>
                                      <p:cBhvr>
                                        <p:cTn id="813" dur="1000">
                                          <p:stCondLst>
                                            <p:cond delay="0"/>
                                          </p:stCondLst>
                                        </p:cTn>
                                        <p:tgtEl>
                                          <p:spTgt spid="271"/>
                                        </p:tgtEl>
                                        <p:attrNameLst>
                                          <p:attrName>style.visibility</p:attrName>
                                        </p:attrNameLst>
                                      </p:cBhvr>
                                      <p:to>
                                        <p:strVal val="visible"/>
                                      </p:to>
                                    </p:set>
                                  </p:childTnLst>
                                </p:cTn>
                              </p:par>
                            </p:childTnLst>
                          </p:cTn>
                        </p:par>
                        <p:par>
                          <p:cTn id="814" fill="hold" nodeType="afterGroup">
                            <p:stCondLst>
                              <p:cond delay="267000"/>
                            </p:stCondLst>
                            <p:childTnLst>
                              <p:par>
                                <p:cTn id="815" presetID="11" presetClass="entr" presetSubtype="0" fill="hold" grpId="0" nodeType="afterEffect">
                                  <p:stCondLst>
                                    <p:cond delay="0"/>
                                  </p:stCondLst>
                                  <p:childTnLst>
                                    <p:set>
                                      <p:cBhvr>
                                        <p:cTn id="816" dur="1000">
                                          <p:stCondLst>
                                            <p:cond delay="0"/>
                                          </p:stCondLst>
                                        </p:cTn>
                                        <p:tgtEl>
                                          <p:spTgt spid="272"/>
                                        </p:tgtEl>
                                        <p:attrNameLst>
                                          <p:attrName>style.visibility</p:attrName>
                                        </p:attrNameLst>
                                      </p:cBhvr>
                                      <p:to>
                                        <p:strVal val="visible"/>
                                      </p:to>
                                    </p:set>
                                  </p:childTnLst>
                                </p:cTn>
                              </p:par>
                            </p:childTnLst>
                          </p:cTn>
                        </p:par>
                        <p:par>
                          <p:cTn id="817" fill="hold" nodeType="afterGroup">
                            <p:stCondLst>
                              <p:cond delay="268000"/>
                            </p:stCondLst>
                            <p:childTnLst>
                              <p:par>
                                <p:cTn id="818" presetID="11" presetClass="entr" presetSubtype="0" fill="hold" grpId="0" nodeType="afterEffect">
                                  <p:stCondLst>
                                    <p:cond delay="0"/>
                                  </p:stCondLst>
                                  <p:childTnLst>
                                    <p:set>
                                      <p:cBhvr>
                                        <p:cTn id="819" dur="1000">
                                          <p:stCondLst>
                                            <p:cond delay="0"/>
                                          </p:stCondLst>
                                        </p:cTn>
                                        <p:tgtEl>
                                          <p:spTgt spid="273"/>
                                        </p:tgtEl>
                                        <p:attrNameLst>
                                          <p:attrName>style.visibility</p:attrName>
                                        </p:attrNameLst>
                                      </p:cBhvr>
                                      <p:to>
                                        <p:strVal val="visible"/>
                                      </p:to>
                                    </p:set>
                                  </p:childTnLst>
                                </p:cTn>
                              </p:par>
                            </p:childTnLst>
                          </p:cTn>
                        </p:par>
                        <p:par>
                          <p:cTn id="820" fill="hold" nodeType="afterGroup">
                            <p:stCondLst>
                              <p:cond delay="269000"/>
                            </p:stCondLst>
                            <p:childTnLst>
                              <p:par>
                                <p:cTn id="821" presetID="11" presetClass="entr" presetSubtype="0" fill="hold" grpId="0" nodeType="afterEffect">
                                  <p:stCondLst>
                                    <p:cond delay="0"/>
                                  </p:stCondLst>
                                  <p:childTnLst>
                                    <p:set>
                                      <p:cBhvr>
                                        <p:cTn id="822" dur="1000">
                                          <p:stCondLst>
                                            <p:cond delay="0"/>
                                          </p:stCondLst>
                                        </p:cTn>
                                        <p:tgtEl>
                                          <p:spTgt spid="274"/>
                                        </p:tgtEl>
                                        <p:attrNameLst>
                                          <p:attrName>style.visibility</p:attrName>
                                        </p:attrNameLst>
                                      </p:cBhvr>
                                      <p:to>
                                        <p:strVal val="visible"/>
                                      </p:to>
                                    </p:set>
                                  </p:childTnLst>
                                </p:cTn>
                              </p:par>
                            </p:childTnLst>
                          </p:cTn>
                        </p:par>
                        <p:par>
                          <p:cTn id="823" fill="hold" nodeType="afterGroup">
                            <p:stCondLst>
                              <p:cond delay="270000"/>
                            </p:stCondLst>
                            <p:childTnLst>
                              <p:par>
                                <p:cTn id="824" presetID="11" presetClass="entr" presetSubtype="0" fill="hold" grpId="0" nodeType="afterEffect">
                                  <p:stCondLst>
                                    <p:cond delay="0"/>
                                  </p:stCondLst>
                                  <p:childTnLst>
                                    <p:set>
                                      <p:cBhvr>
                                        <p:cTn id="825" dur="1000">
                                          <p:stCondLst>
                                            <p:cond delay="0"/>
                                          </p:stCondLst>
                                        </p:cTn>
                                        <p:tgtEl>
                                          <p:spTgt spid="275"/>
                                        </p:tgtEl>
                                        <p:attrNameLst>
                                          <p:attrName>style.visibility</p:attrName>
                                        </p:attrNameLst>
                                      </p:cBhvr>
                                      <p:to>
                                        <p:strVal val="visible"/>
                                      </p:to>
                                    </p:set>
                                  </p:childTnLst>
                                </p:cTn>
                              </p:par>
                            </p:childTnLst>
                          </p:cTn>
                        </p:par>
                        <p:par>
                          <p:cTn id="826" fill="hold" nodeType="afterGroup">
                            <p:stCondLst>
                              <p:cond delay="271000"/>
                            </p:stCondLst>
                            <p:childTnLst>
                              <p:par>
                                <p:cTn id="827" presetID="11" presetClass="entr" presetSubtype="0" fill="hold" grpId="0" nodeType="afterEffect">
                                  <p:stCondLst>
                                    <p:cond delay="0"/>
                                  </p:stCondLst>
                                  <p:childTnLst>
                                    <p:set>
                                      <p:cBhvr>
                                        <p:cTn id="828" dur="1000">
                                          <p:stCondLst>
                                            <p:cond delay="0"/>
                                          </p:stCondLst>
                                        </p:cTn>
                                        <p:tgtEl>
                                          <p:spTgt spid="276"/>
                                        </p:tgtEl>
                                        <p:attrNameLst>
                                          <p:attrName>style.visibility</p:attrName>
                                        </p:attrNameLst>
                                      </p:cBhvr>
                                      <p:to>
                                        <p:strVal val="visible"/>
                                      </p:to>
                                    </p:set>
                                  </p:childTnLst>
                                </p:cTn>
                              </p:par>
                            </p:childTnLst>
                          </p:cTn>
                        </p:par>
                        <p:par>
                          <p:cTn id="829" fill="hold" nodeType="afterGroup">
                            <p:stCondLst>
                              <p:cond delay="272000"/>
                            </p:stCondLst>
                            <p:childTnLst>
                              <p:par>
                                <p:cTn id="830" presetID="11" presetClass="entr" presetSubtype="0" fill="hold" grpId="0" nodeType="afterEffect">
                                  <p:stCondLst>
                                    <p:cond delay="0"/>
                                  </p:stCondLst>
                                  <p:childTnLst>
                                    <p:set>
                                      <p:cBhvr>
                                        <p:cTn id="831" dur="1000">
                                          <p:stCondLst>
                                            <p:cond delay="0"/>
                                          </p:stCondLst>
                                        </p:cTn>
                                        <p:tgtEl>
                                          <p:spTgt spid="277"/>
                                        </p:tgtEl>
                                        <p:attrNameLst>
                                          <p:attrName>style.visibility</p:attrName>
                                        </p:attrNameLst>
                                      </p:cBhvr>
                                      <p:to>
                                        <p:strVal val="visible"/>
                                      </p:to>
                                    </p:set>
                                  </p:childTnLst>
                                </p:cTn>
                              </p:par>
                            </p:childTnLst>
                          </p:cTn>
                        </p:par>
                        <p:par>
                          <p:cTn id="832" fill="hold" nodeType="afterGroup">
                            <p:stCondLst>
                              <p:cond delay="273000"/>
                            </p:stCondLst>
                            <p:childTnLst>
                              <p:par>
                                <p:cTn id="833" presetID="11" presetClass="entr" presetSubtype="0" fill="hold" grpId="0" nodeType="afterEffect">
                                  <p:stCondLst>
                                    <p:cond delay="0"/>
                                  </p:stCondLst>
                                  <p:childTnLst>
                                    <p:set>
                                      <p:cBhvr>
                                        <p:cTn id="834" dur="1000">
                                          <p:stCondLst>
                                            <p:cond delay="0"/>
                                          </p:stCondLst>
                                        </p:cTn>
                                        <p:tgtEl>
                                          <p:spTgt spid="278"/>
                                        </p:tgtEl>
                                        <p:attrNameLst>
                                          <p:attrName>style.visibility</p:attrName>
                                        </p:attrNameLst>
                                      </p:cBhvr>
                                      <p:to>
                                        <p:strVal val="visible"/>
                                      </p:to>
                                    </p:set>
                                  </p:childTnLst>
                                </p:cTn>
                              </p:par>
                            </p:childTnLst>
                          </p:cTn>
                        </p:par>
                        <p:par>
                          <p:cTn id="835" fill="hold" nodeType="afterGroup">
                            <p:stCondLst>
                              <p:cond delay="274000"/>
                            </p:stCondLst>
                            <p:childTnLst>
                              <p:par>
                                <p:cTn id="836" presetID="11" presetClass="entr" presetSubtype="0" fill="hold" grpId="0" nodeType="afterEffect">
                                  <p:stCondLst>
                                    <p:cond delay="0"/>
                                  </p:stCondLst>
                                  <p:childTnLst>
                                    <p:set>
                                      <p:cBhvr>
                                        <p:cTn id="837" dur="1000">
                                          <p:stCondLst>
                                            <p:cond delay="0"/>
                                          </p:stCondLst>
                                        </p:cTn>
                                        <p:tgtEl>
                                          <p:spTgt spid="279"/>
                                        </p:tgtEl>
                                        <p:attrNameLst>
                                          <p:attrName>style.visibility</p:attrName>
                                        </p:attrNameLst>
                                      </p:cBhvr>
                                      <p:to>
                                        <p:strVal val="visible"/>
                                      </p:to>
                                    </p:set>
                                  </p:childTnLst>
                                </p:cTn>
                              </p:par>
                            </p:childTnLst>
                          </p:cTn>
                        </p:par>
                        <p:par>
                          <p:cTn id="838" fill="hold" nodeType="afterGroup">
                            <p:stCondLst>
                              <p:cond delay="275000"/>
                            </p:stCondLst>
                            <p:childTnLst>
                              <p:par>
                                <p:cTn id="839" presetID="11" presetClass="entr" presetSubtype="0" fill="hold" grpId="0" nodeType="afterEffect">
                                  <p:stCondLst>
                                    <p:cond delay="0"/>
                                  </p:stCondLst>
                                  <p:childTnLst>
                                    <p:set>
                                      <p:cBhvr>
                                        <p:cTn id="840" dur="1000">
                                          <p:stCondLst>
                                            <p:cond delay="0"/>
                                          </p:stCondLst>
                                        </p:cTn>
                                        <p:tgtEl>
                                          <p:spTgt spid="280"/>
                                        </p:tgtEl>
                                        <p:attrNameLst>
                                          <p:attrName>style.visibility</p:attrName>
                                        </p:attrNameLst>
                                      </p:cBhvr>
                                      <p:to>
                                        <p:strVal val="visible"/>
                                      </p:to>
                                    </p:set>
                                  </p:childTnLst>
                                </p:cTn>
                              </p:par>
                            </p:childTnLst>
                          </p:cTn>
                        </p:par>
                        <p:par>
                          <p:cTn id="841" fill="hold" nodeType="afterGroup">
                            <p:stCondLst>
                              <p:cond delay="276000"/>
                            </p:stCondLst>
                            <p:childTnLst>
                              <p:par>
                                <p:cTn id="842" presetID="11" presetClass="entr" presetSubtype="0" fill="hold" grpId="0" nodeType="afterEffect">
                                  <p:stCondLst>
                                    <p:cond delay="0"/>
                                  </p:stCondLst>
                                  <p:childTnLst>
                                    <p:set>
                                      <p:cBhvr>
                                        <p:cTn id="843" dur="1000">
                                          <p:stCondLst>
                                            <p:cond delay="0"/>
                                          </p:stCondLst>
                                        </p:cTn>
                                        <p:tgtEl>
                                          <p:spTgt spid="281"/>
                                        </p:tgtEl>
                                        <p:attrNameLst>
                                          <p:attrName>style.visibility</p:attrName>
                                        </p:attrNameLst>
                                      </p:cBhvr>
                                      <p:to>
                                        <p:strVal val="visible"/>
                                      </p:to>
                                    </p:set>
                                  </p:childTnLst>
                                </p:cTn>
                              </p:par>
                            </p:childTnLst>
                          </p:cTn>
                        </p:par>
                        <p:par>
                          <p:cTn id="844" fill="hold" nodeType="afterGroup">
                            <p:stCondLst>
                              <p:cond delay="277000"/>
                            </p:stCondLst>
                            <p:childTnLst>
                              <p:par>
                                <p:cTn id="845" presetID="11" presetClass="entr" presetSubtype="0" fill="hold" grpId="0" nodeType="afterEffect">
                                  <p:stCondLst>
                                    <p:cond delay="0"/>
                                  </p:stCondLst>
                                  <p:childTnLst>
                                    <p:set>
                                      <p:cBhvr>
                                        <p:cTn id="846" dur="1000">
                                          <p:stCondLst>
                                            <p:cond delay="0"/>
                                          </p:stCondLst>
                                        </p:cTn>
                                        <p:tgtEl>
                                          <p:spTgt spid="282"/>
                                        </p:tgtEl>
                                        <p:attrNameLst>
                                          <p:attrName>style.visibility</p:attrName>
                                        </p:attrNameLst>
                                      </p:cBhvr>
                                      <p:to>
                                        <p:strVal val="visible"/>
                                      </p:to>
                                    </p:set>
                                  </p:childTnLst>
                                </p:cTn>
                              </p:par>
                            </p:childTnLst>
                          </p:cTn>
                        </p:par>
                        <p:par>
                          <p:cTn id="847" fill="hold" nodeType="afterGroup">
                            <p:stCondLst>
                              <p:cond delay="278000"/>
                            </p:stCondLst>
                            <p:childTnLst>
                              <p:par>
                                <p:cTn id="848" presetID="11" presetClass="entr" presetSubtype="0" fill="hold" grpId="0" nodeType="afterEffect">
                                  <p:stCondLst>
                                    <p:cond delay="0"/>
                                  </p:stCondLst>
                                  <p:childTnLst>
                                    <p:set>
                                      <p:cBhvr>
                                        <p:cTn id="849" dur="1000">
                                          <p:stCondLst>
                                            <p:cond delay="0"/>
                                          </p:stCondLst>
                                        </p:cTn>
                                        <p:tgtEl>
                                          <p:spTgt spid="283"/>
                                        </p:tgtEl>
                                        <p:attrNameLst>
                                          <p:attrName>style.visibility</p:attrName>
                                        </p:attrNameLst>
                                      </p:cBhvr>
                                      <p:to>
                                        <p:strVal val="visible"/>
                                      </p:to>
                                    </p:set>
                                  </p:childTnLst>
                                </p:cTn>
                              </p:par>
                            </p:childTnLst>
                          </p:cTn>
                        </p:par>
                        <p:par>
                          <p:cTn id="850" fill="hold" nodeType="afterGroup">
                            <p:stCondLst>
                              <p:cond delay="279000"/>
                            </p:stCondLst>
                            <p:childTnLst>
                              <p:par>
                                <p:cTn id="851" presetID="11" presetClass="entr" presetSubtype="0" fill="hold" grpId="0" nodeType="afterEffect">
                                  <p:stCondLst>
                                    <p:cond delay="0"/>
                                  </p:stCondLst>
                                  <p:childTnLst>
                                    <p:set>
                                      <p:cBhvr>
                                        <p:cTn id="852" dur="1000">
                                          <p:stCondLst>
                                            <p:cond delay="0"/>
                                          </p:stCondLst>
                                        </p:cTn>
                                        <p:tgtEl>
                                          <p:spTgt spid="284"/>
                                        </p:tgtEl>
                                        <p:attrNameLst>
                                          <p:attrName>style.visibility</p:attrName>
                                        </p:attrNameLst>
                                      </p:cBhvr>
                                      <p:to>
                                        <p:strVal val="visible"/>
                                      </p:to>
                                    </p:set>
                                  </p:childTnLst>
                                </p:cTn>
                              </p:par>
                            </p:childTnLst>
                          </p:cTn>
                        </p:par>
                        <p:par>
                          <p:cTn id="853" fill="hold" nodeType="afterGroup">
                            <p:stCondLst>
                              <p:cond delay="280000"/>
                            </p:stCondLst>
                            <p:childTnLst>
                              <p:par>
                                <p:cTn id="854" presetID="11" presetClass="entr" presetSubtype="0" fill="hold" grpId="0" nodeType="afterEffect">
                                  <p:stCondLst>
                                    <p:cond delay="0"/>
                                  </p:stCondLst>
                                  <p:childTnLst>
                                    <p:set>
                                      <p:cBhvr>
                                        <p:cTn id="855" dur="1000">
                                          <p:stCondLst>
                                            <p:cond delay="0"/>
                                          </p:stCondLst>
                                        </p:cTn>
                                        <p:tgtEl>
                                          <p:spTgt spid="285"/>
                                        </p:tgtEl>
                                        <p:attrNameLst>
                                          <p:attrName>style.visibility</p:attrName>
                                        </p:attrNameLst>
                                      </p:cBhvr>
                                      <p:to>
                                        <p:strVal val="visible"/>
                                      </p:to>
                                    </p:set>
                                  </p:childTnLst>
                                </p:cTn>
                              </p:par>
                            </p:childTnLst>
                          </p:cTn>
                        </p:par>
                        <p:par>
                          <p:cTn id="856" fill="hold" nodeType="afterGroup">
                            <p:stCondLst>
                              <p:cond delay="281000"/>
                            </p:stCondLst>
                            <p:childTnLst>
                              <p:par>
                                <p:cTn id="857" presetID="11" presetClass="entr" presetSubtype="0" fill="hold" grpId="0" nodeType="afterEffect">
                                  <p:stCondLst>
                                    <p:cond delay="0"/>
                                  </p:stCondLst>
                                  <p:childTnLst>
                                    <p:set>
                                      <p:cBhvr>
                                        <p:cTn id="858" dur="1000">
                                          <p:stCondLst>
                                            <p:cond delay="0"/>
                                          </p:stCondLst>
                                        </p:cTn>
                                        <p:tgtEl>
                                          <p:spTgt spid="286"/>
                                        </p:tgtEl>
                                        <p:attrNameLst>
                                          <p:attrName>style.visibility</p:attrName>
                                        </p:attrNameLst>
                                      </p:cBhvr>
                                      <p:to>
                                        <p:strVal val="visible"/>
                                      </p:to>
                                    </p:set>
                                  </p:childTnLst>
                                </p:cTn>
                              </p:par>
                            </p:childTnLst>
                          </p:cTn>
                        </p:par>
                        <p:par>
                          <p:cTn id="859" fill="hold" nodeType="afterGroup">
                            <p:stCondLst>
                              <p:cond delay="282000"/>
                            </p:stCondLst>
                            <p:childTnLst>
                              <p:par>
                                <p:cTn id="860" presetID="11" presetClass="entr" presetSubtype="0" fill="hold" grpId="0" nodeType="afterEffect">
                                  <p:stCondLst>
                                    <p:cond delay="0"/>
                                  </p:stCondLst>
                                  <p:childTnLst>
                                    <p:set>
                                      <p:cBhvr>
                                        <p:cTn id="861" dur="1000">
                                          <p:stCondLst>
                                            <p:cond delay="0"/>
                                          </p:stCondLst>
                                        </p:cTn>
                                        <p:tgtEl>
                                          <p:spTgt spid="287"/>
                                        </p:tgtEl>
                                        <p:attrNameLst>
                                          <p:attrName>style.visibility</p:attrName>
                                        </p:attrNameLst>
                                      </p:cBhvr>
                                      <p:to>
                                        <p:strVal val="visible"/>
                                      </p:to>
                                    </p:set>
                                  </p:childTnLst>
                                </p:cTn>
                              </p:par>
                            </p:childTnLst>
                          </p:cTn>
                        </p:par>
                        <p:par>
                          <p:cTn id="862" fill="hold" nodeType="afterGroup">
                            <p:stCondLst>
                              <p:cond delay="283000"/>
                            </p:stCondLst>
                            <p:childTnLst>
                              <p:par>
                                <p:cTn id="863" presetID="11" presetClass="entr" presetSubtype="0" fill="hold" grpId="0" nodeType="afterEffect">
                                  <p:stCondLst>
                                    <p:cond delay="0"/>
                                  </p:stCondLst>
                                  <p:childTnLst>
                                    <p:set>
                                      <p:cBhvr>
                                        <p:cTn id="864" dur="1000">
                                          <p:stCondLst>
                                            <p:cond delay="0"/>
                                          </p:stCondLst>
                                        </p:cTn>
                                        <p:tgtEl>
                                          <p:spTgt spid="288"/>
                                        </p:tgtEl>
                                        <p:attrNameLst>
                                          <p:attrName>style.visibility</p:attrName>
                                        </p:attrNameLst>
                                      </p:cBhvr>
                                      <p:to>
                                        <p:strVal val="visible"/>
                                      </p:to>
                                    </p:set>
                                  </p:childTnLst>
                                </p:cTn>
                              </p:par>
                            </p:childTnLst>
                          </p:cTn>
                        </p:par>
                        <p:par>
                          <p:cTn id="865" fill="hold" nodeType="afterGroup">
                            <p:stCondLst>
                              <p:cond delay="284000"/>
                            </p:stCondLst>
                            <p:childTnLst>
                              <p:par>
                                <p:cTn id="866" presetID="11" presetClass="entr" presetSubtype="0" fill="hold" grpId="0" nodeType="afterEffect">
                                  <p:stCondLst>
                                    <p:cond delay="0"/>
                                  </p:stCondLst>
                                  <p:childTnLst>
                                    <p:set>
                                      <p:cBhvr>
                                        <p:cTn id="867" dur="1000">
                                          <p:stCondLst>
                                            <p:cond delay="0"/>
                                          </p:stCondLst>
                                        </p:cTn>
                                        <p:tgtEl>
                                          <p:spTgt spid="289"/>
                                        </p:tgtEl>
                                        <p:attrNameLst>
                                          <p:attrName>style.visibility</p:attrName>
                                        </p:attrNameLst>
                                      </p:cBhvr>
                                      <p:to>
                                        <p:strVal val="visible"/>
                                      </p:to>
                                    </p:set>
                                  </p:childTnLst>
                                </p:cTn>
                              </p:par>
                            </p:childTnLst>
                          </p:cTn>
                        </p:par>
                        <p:par>
                          <p:cTn id="868" fill="hold" nodeType="afterGroup">
                            <p:stCondLst>
                              <p:cond delay="285000"/>
                            </p:stCondLst>
                            <p:childTnLst>
                              <p:par>
                                <p:cTn id="869" presetID="11" presetClass="entr" presetSubtype="0" fill="hold" grpId="0" nodeType="afterEffect">
                                  <p:stCondLst>
                                    <p:cond delay="0"/>
                                  </p:stCondLst>
                                  <p:childTnLst>
                                    <p:set>
                                      <p:cBhvr>
                                        <p:cTn id="870" dur="1000">
                                          <p:stCondLst>
                                            <p:cond delay="0"/>
                                          </p:stCondLst>
                                        </p:cTn>
                                        <p:tgtEl>
                                          <p:spTgt spid="290"/>
                                        </p:tgtEl>
                                        <p:attrNameLst>
                                          <p:attrName>style.visibility</p:attrName>
                                        </p:attrNameLst>
                                      </p:cBhvr>
                                      <p:to>
                                        <p:strVal val="visible"/>
                                      </p:to>
                                    </p:set>
                                  </p:childTnLst>
                                </p:cTn>
                              </p:par>
                            </p:childTnLst>
                          </p:cTn>
                        </p:par>
                        <p:par>
                          <p:cTn id="871" fill="hold" nodeType="afterGroup">
                            <p:stCondLst>
                              <p:cond delay="286000"/>
                            </p:stCondLst>
                            <p:childTnLst>
                              <p:par>
                                <p:cTn id="872" presetID="11" presetClass="entr" presetSubtype="0" fill="hold" grpId="0" nodeType="afterEffect">
                                  <p:stCondLst>
                                    <p:cond delay="0"/>
                                  </p:stCondLst>
                                  <p:childTnLst>
                                    <p:set>
                                      <p:cBhvr>
                                        <p:cTn id="873" dur="1000">
                                          <p:stCondLst>
                                            <p:cond delay="0"/>
                                          </p:stCondLst>
                                        </p:cTn>
                                        <p:tgtEl>
                                          <p:spTgt spid="291"/>
                                        </p:tgtEl>
                                        <p:attrNameLst>
                                          <p:attrName>style.visibility</p:attrName>
                                        </p:attrNameLst>
                                      </p:cBhvr>
                                      <p:to>
                                        <p:strVal val="visible"/>
                                      </p:to>
                                    </p:set>
                                  </p:childTnLst>
                                </p:cTn>
                              </p:par>
                            </p:childTnLst>
                          </p:cTn>
                        </p:par>
                        <p:par>
                          <p:cTn id="874" fill="hold" nodeType="afterGroup">
                            <p:stCondLst>
                              <p:cond delay="287000"/>
                            </p:stCondLst>
                            <p:childTnLst>
                              <p:par>
                                <p:cTn id="875" presetID="11" presetClass="entr" presetSubtype="0" fill="hold" grpId="0" nodeType="afterEffect">
                                  <p:stCondLst>
                                    <p:cond delay="0"/>
                                  </p:stCondLst>
                                  <p:childTnLst>
                                    <p:set>
                                      <p:cBhvr>
                                        <p:cTn id="876" dur="1000">
                                          <p:stCondLst>
                                            <p:cond delay="0"/>
                                          </p:stCondLst>
                                        </p:cTn>
                                        <p:tgtEl>
                                          <p:spTgt spid="292"/>
                                        </p:tgtEl>
                                        <p:attrNameLst>
                                          <p:attrName>style.visibility</p:attrName>
                                        </p:attrNameLst>
                                      </p:cBhvr>
                                      <p:to>
                                        <p:strVal val="visible"/>
                                      </p:to>
                                    </p:set>
                                  </p:childTnLst>
                                </p:cTn>
                              </p:par>
                            </p:childTnLst>
                          </p:cTn>
                        </p:par>
                        <p:par>
                          <p:cTn id="877" fill="hold" nodeType="afterGroup">
                            <p:stCondLst>
                              <p:cond delay="288000"/>
                            </p:stCondLst>
                            <p:childTnLst>
                              <p:par>
                                <p:cTn id="878" presetID="11" presetClass="entr" presetSubtype="0" fill="hold" grpId="0" nodeType="afterEffect">
                                  <p:stCondLst>
                                    <p:cond delay="0"/>
                                  </p:stCondLst>
                                  <p:childTnLst>
                                    <p:set>
                                      <p:cBhvr>
                                        <p:cTn id="879" dur="1000">
                                          <p:stCondLst>
                                            <p:cond delay="0"/>
                                          </p:stCondLst>
                                        </p:cTn>
                                        <p:tgtEl>
                                          <p:spTgt spid="293"/>
                                        </p:tgtEl>
                                        <p:attrNameLst>
                                          <p:attrName>style.visibility</p:attrName>
                                        </p:attrNameLst>
                                      </p:cBhvr>
                                      <p:to>
                                        <p:strVal val="visible"/>
                                      </p:to>
                                    </p:set>
                                  </p:childTnLst>
                                </p:cTn>
                              </p:par>
                            </p:childTnLst>
                          </p:cTn>
                        </p:par>
                        <p:par>
                          <p:cTn id="880" fill="hold" nodeType="afterGroup">
                            <p:stCondLst>
                              <p:cond delay="289000"/>
                            </p:stCondLst>
                            <p:childTnLst>
                              <p:par>
                                <p:cTn id="881" presetID="11" presetClass="entr" presetSubtype="0" fill="hold" grpId="0" nodeType="afterEffect">
                                  <p:stCondLst>
                                    <p:cond delay="0"/>
                                  </p:stCondLst>
                                  <p:childTnLst>
                                    <p:set>
                                      <p:cBhvr>
                                        <p:cTn id="882" dur="1000">
                                          <p:stCondLst>
                                            <p:cond delay="0"/>
                                          </p:stCondLst>
                                        </p:cTn>
                                        <p:tgtEl>
                                          <p:spTgt spid="294"/>
                                        </p:tgtEl>
                                        <p:attrNameLst>
                                          <p:attrName>style.visibility</p:attrName>
                                        </p:attrNameLst>
                                      </p:cBhvr>
                                      <p:to>
                                        <p:strVal val="visible"/>
                                      </p:to>
                                    </p:set>
                                  </p:childTnLst>
                                </p:cTn>
                              </p:par>
                            </p:childTnLst>
                          </p:cTn>
                        </p:par>
                        <p:par>
                          <p:cTn id="883" fill="hold" nodeType="afterGroup">
                            <p:stCondLst>
                              <p:cond delay="290000"/>
                            </p:stCondLst>
                            <p:childTnLst>
                              <p:par>
                                <p:cTn id="884" presetID="11" presetClass="entr" presetSubtype="0" fill="hold" grpId="0" nodeType="afterEffect">
                                  <p:stCondLst>
                                    <p:cond delay="0"/>
                                  </p:stCondLst>
                                  <p:childTnLst>
                                    <p:set>
                                      <p:cBhvr>
                                        <p:cTn id="885" dur="1000">
                                          <p:stCondLst>
                                            <p:cond delay="0"/>
                                          </p:stCondLst>
                                        </p:cTn>
                                        <p:tgtEl>
                                          <p:spTgt spid="295"/>
                                        </p:tgtEl>
                                        <p:attrNameLst>
                                          <p:attrName>style.visibility</p:attrName>
                                        </p:attrNameLst>
                                      </p:cBhvr>
                                      <p:to>
                                        <p:strVal val="visible"/>
                                      </p:to>
                                    </p:set>
                                  </p:childTnLst>
                                </p:cTn>
                              </p:par>
                            </p:childTnLst>
                          </p:cTn>
                        </p:par>
                        <p:par>
                          <p:cTn id="886" fill="hold" nodeType="afterGroup">
                            <p:stCondLst>
                              <p:cond delay="291000"/>
                            </p:stCondLst>
                            <p:childTnLst>
                              <p:par>
                                <p:cTn id="887" presetID="11" presetClass="entr" presetSubtype="0" fill="hold" grpId="0" nodeType="afterEffect">
                                  <p:stCondLst>
                                    <p:cond delay="0"/>
                                  </p:stCondLst>
                                  <p:childTnLst>
                                    <p:set>
                                      <p:cBhvr>
                                        <p:cTn id="888" dur="1000">
                                          <p:stCondLst>
                                            <p:cond delay="0"/>
                                          </p:stCondLst>
                                        </p:cTn>
                                        <p:tgtEl>
                                          <p:spTgt spid="296"/>
                                        </p:tgtEl>
                                        <p:attrNameLst>
                                          <p:attrName>style.visibility</p:attrName>
                                        </p:attrNameLst>
                                      </p:cBhvr>
                                      <p:to>
                                        <p:strVal val="visible"/>
                                      </p:to>
                                    </p:set>
                                  </p:childTnLst>
                                  <p:subTnLst>
                                    <p:audio>
                                      <p:cMediaNode>
                                        <p:cTn display="0" masterRel="sameClick">
                                          <p:stCondLst>
                                            <p:cond evt="begin" delay="0">
                                              <p:tn val="887"/>
                                            </p:cond>
                                          </p:stCondLst>
                                          <p:endCondLst>
                                            <p:cond evt="onStopAudio" delay="0">
                                              <p:tgtEl>
                                                <p:sldTgt/>
                                              </p:tgtEl>
                                            </p:cond>
                                          </p:endCondLst>
                                        </p:cTn>
                                        <p:tgtEl>
                                          <p:sndTgt r:embed="rId2" name="click.wav"/>
                                        </p:tgtEl>
                                      </p:cMediaNode>
                                    </p:audio>
                                  </p:subTnLst>
                                </p:cTn>
                              </p:par>
                            </p:childTnLst>
                          </p:cTn>
                        </p:par>
                        <p:par>
                          <p:cTn id="889" fill="hold" nodeType="afterGroup">
                            <p:stCondLst>
                              <p:cond delay="292000"/>
                            </p:stCondLst>
                            <p:childTnLst>
                              <p:par>
                                <p:cTn id="890" presetID="11" presetClass="entr" presetSubtype="0" fill="hold" grpId="0" nodeType="afterEffect">
                                  <p:stCondLst>
                                    <p:cond delay="0"/>
                                  </p:stCondLst>
                                  <p:childTnLst>
                                    <p:set>
                                      <p:cBhvr>
                                        <p:cTn id="891" dur="1000">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890"/>
                                            </p:cond>
                                          </p:stCondLst>
                                          <p:endCondLst>
                                            <p:cond evt="onStopAudio" delay="0">
                                              <p:tgtEl>
                                                <p:sldTgt/>
                                              </p:tgtEl>
                                            </p:cond>
                                          </p:endCondLst>
                                        </p:cTn>
                                        <p:tgtEl>
                                          <p:sndTgt r:embed="rId2" name="click.wav"/>
                                        </p:tgtEl>
                                      </p:cMediaNode>
                                    </p:audio>
                                  </p:subTnLst>
                                </p:cTn>
                              </p:par>
                            </p:childTnLst>
                          </p:cTn>
                        </p:par>
                        <p:par>
                          <p:cTn id="892" fill="hold" nodeType="afterGroup">
                            <p:stCondLst>
                              <p:cond delay="293000"/>
                            </p:stCondLst>
                            <p:childTnLst>
                              <p:par>
                                <p:cTn id="893" presetID="11" presetClass="entr" presetSubtype="0" fill="hold" grpId="0" nodeType="afterEffect">
                                  <p:stCondLst>
                                    <p:cond delay="0"/>
                                  </p:stCondLst>
                                  <p:childTnLst>
                                    <p:set>
                                      <p:cBhvr>
                                        <p:cTn id="894" dur="1000">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893"/>
                                            </p:cond>
                                          </p:stCondLst>
                                          <p:endCondLst>
                                            <p:cond evt="onStopAudio" delay="0">
                                              <p:tgtEl>
                                                <p:sldTgt/>
                                              </p:tgtEl>
                                            </p:cond>
                                          </p:endCondLst>
                                        </p:cTn>
                                        <p:tgtEl>
                                          <p:sndTgt r:embed="rId2" name="click.wav"/>
                                        </p:tgtEl>
                                      </p:cMediaNode>
                                    </p:audio>
                                  </p:subTnLst>
                                </p:cTn>
                              </p:par>
                            </p:childTnLst>
                          </p:cTn>
                        </p:par>
                        <p:par>
                          <p:cTn id="895" fill="hold" nodeType="afterGroup">
                            <p:stCondLst>
                              <p:cond delay="294000"/>
                            </p:stCondLst>
                            <p:childTnLst>
                              <p:par>
                                <p:cTn id="896" presetID="11" presetClass="entr" presetSubtype="0" fill="hold" grpId="0" nodeType="afterEffect">
                                  <p:stCondLst>
                                    <p:cond delay="0"/>
                                  </p:stCondLst>
                                  <p:childTnLst>
                                    <p:set>
                                      <p:cBhvr>
                                        <p:cTn id="897"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96"/>
                                            </p:cond>
                                          </p:stCondLst>
                                          <p:endCondLst>
                                            <p:cond evt="onStopAudio" delay="0">
                                              <p:tgtEl>
                                                <p:sldTgt/>
                                              </p:tgtEl>
                                            </p:cond>
                                          </p:endCondLst>
                                        </p:cTn>
                                        <p:tgtEl>
                                          <p:sndTgt r:embed="rId2" name="click.wav"/>
                                        </p:tgtEl>
                                      </p:cMediaNode>
                                    </p:audio>
                                  </p:subTnLst>
                                </p:cTn>
                              </p:par>
                            </p:childTnLst>
                          </p:cTn>
                        </p:par>
                        <p:par>
                          <p:cTn id="898" fill="hold" nodeType="afterGroup">
                            <p:stCondLst>
                              <p:cond delay="295000"/>
                            </p:stCondLst>
                            <p:childTnLst>
                              <p:par>
                                <p:cTn id="899" presetID="11" presetClass="entr" presetSubtype="0" fill="hold" grpId="0" nodeType="afterEffect">
                                  <p:stCondLst>
                                    <p:cond delay="0"/>
                                  </p:stCondLst>
                                  <p:childTnLst>
                                    <p:set>
                                      <p:cBhvr>
                                        <p:cTn id="900"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2" name="click.wav"/>
                                        </p:tgtEl>
                                      </p:cMediaNode>
                                    </p:audio>
                                  </p:subTnLst>
                                </p:cTn>
                              </p:par>
                            </p:childTnLst>
                          </p:cTn>
                        </p:par>
                        <p:par>
                          <p:cTn id="901" fill="hold" nodeType="afterGroup">
                            <p:stCondLst>
                              <p:cond delay="296000"/>
                            </p:stCondLst>
                            <p:childTnLst>
                              <p:par>
                                <p:cTn id="902" presetID="11" presetClass="entr" presetSubtype="0" fill="hold" grpId="0" nodeType="afterEffect">
                                  <p:stCondLst>
                                    <p:cond delay="0"/>
                                  </p:stCondLst>
                                  <p:childTnLst>
                                    <p:set>
                                      <p:cBhvr>
                                        <p:cTn id="903"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nodeType="afterGroup">
                            <p:stCondLst>
                              <p:cond delay="297000"/>
                            </p:stCondLst>
                            <p:childTnLst>
                              <p:par>
                                <p:cTn id="905" presetID="11" presetClass="entr" presetSubtype="0" fill="hold" grpId="0" nodeType="afterEffect">
                                  <p:stCondLst>
                                    <p:cond delay="0"/>
                                  </p:stCondLst>
                                  <p:childTnLst>
                                    <p:set>
                                      <p:cBhvr>
                                        <p:cTn id="906"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nodeType="afterGroup">
                            <p:stCondLst>
                              <p:cond delay="298000"/>
                            </p:stCondLst>
                            <p:childTnLst>
                              <p:par>
                                <p:cTn id="908" presetID="11" presetClass="entr" presetSubtype="0" fill="hold" grpId="0" nodeType="afterEffect">
                                  <p:stCondLst>
                                    <p:cond delay="0"/>
                                  </p:stCondLst>
                                  <p:childTnLst>
                                    <p:set>
                                      <p:cBhvr>
                                        <p:cTn id="909"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nodeType="afterGroup">
                            <p:stCondLst>
                              <p:cond delay="299000"/>
                            </p:stCondLst>
                            <p:childTnLst>
                              <p:par>
                                <p:cTn id="911" presetID="11" presetClass="entr" presetSubtype="0" fill="hold" grpId="0" nodeType="afterEffect">
                                  <p:stCondLst>
                                    <p:cond delay="0"/>
                                  </p:stCondLst>
                                  <p:childTnLst>
                                    <p:set>
                                      <p:cBhvr>
                                        <p:cTn id="912"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nodeType="afterGroup">
                            <p:stCondLst>
                              <p:cond delay="300000"/>
                            </p:stCondLst>
                            <p:childTnLst>
                              <p:par>
                                <p:cTn id="914" presetID="11" presetClass="entr" presetSubtype="0" fill="hold" grpId="0" nodeType="afterEffect">
                                  <p:stCondLst>
                                    <p:cond delay="0"/>
                                  </p:stCondLst>
                                  <p:childTnLst>
                                    <p:set>
                                      <p:cBhvr>
                                        <p:cTn id="915"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7"/>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7" grpId="0" animBg="1"/>
      <p:bldP spid="3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txBox="1">
            <a:spLocks/>
          </p:cNvSpPr>
          <p:nvPr/>
        </p:nvSpPr>
        <p:spPr>
          <a:xfrm>
            <a:off x="0"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I. SỰ LÍ THÚ CỦA VIỆC HỌC MÔN ĐỊA LÍ</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7" name="TextBox 6"/>
          <p:cNvSpPr txBox="1"/>
          <p:nvPr/>
        </p:nvSpPr>
        <p:spPr>
          <a:xfrm>
            <a:off x="6705600" y="3928917"/>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a:ea typeface="+mn-ea"/>
                <a:cs typeface="+mn-cs"/>
              </a:rPr>
              <a:t>Thượng nguồn sông Mã</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8107712" y="297973"/>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 descr="ALRMCL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2305" y="304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60</a:t>
            </a:r>
          </a:p>
        </p:txBody>
      </p:sp>
      <p:sp>
        <p:nvSpPr>
          <p:cNvPr id="15"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59</a:t>
            </a:r>
          </a:p>
        </p:txBody>
      </p:sp>
      <p:sp>
        <p:nvSpPr>
          <p:cNvPr id="16"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58</a:t>
            </a:r>
          </a:p>
        </p:txBody>
      </p:sp>
      <p:sp>
        <p:nvSpPr>
          <p:cNvPr id="17"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57</a:t>
            </a:r>
          </a:p>
        </p:txBody>
      </p:sp>
      <p:sp>
        <p:nvSpPr>
          <p:cNvPr id="18"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56</a:t>
            </a:r>
          </a:p>
        </p:txBody>
      </p:sp>
      <p:sp>
        <p:nvSpPr>
          <p:cNvPr id="19"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55</a:t>
            </a:r>
          </a:p>
        </p:txBody>
      </p:sp>
      <p:sp>
        <p:nvSpPr>
          <p:cNvPr id="20"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54</a:t>
            </a:r>
          </a:p>
        </p:txBody>
      </p:sp>
      <p:sp>
        <p:nvSpPr>
          <p:cNvPr id="21"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53</a:t>
            </a:r>
          </a:p>
        </p:txBody>
      </p:sp>
      <p:sp>
        <p:nvSpPr>
          <p:cNvPr id="22"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52</a:t>
            </a:r>
          </a:p>
        </p:txBody>
      </p:sp>
      <p:sp>
        <p:nvSpPr>
          <p:cNvPr id="23"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51</a:t>
            </a:r>
          </a:p>
        </p:txBody>
      </p:sp>
      <p:sp>
        <p:nvSpPr>
          <p:cNvPr id="2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50</a:t>
            </a:r>
          </a:p>
        </p:txBody>
      </p:sp>
      <p:sp>
        <p:nvSpPr>
          <p:cNvPr id="25"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49</a:t>
            </a:r>
          </a:p>
        </p:txBody>
      </p:sp>
      <p:sp>
        <p:nvSpPr>
          <p:cNvPr id="26"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48</a:t>
            </a:r>
          </a:p>
        </p:txBody>
      </p:sp>
      <p:sp>
        <p:nvSpPr>
          <p:cNvPr id="27"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47</a:t>
            </a:r>
          </a:p>
        </p:txBody>
      </p:sp>
      <p:sp>
        <p:nvSpPr>
          <p:cNvPr id="28"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46</a:t>
            </a:r>
          </a:p>
        </p:txBody>
      </p:sp>
      <p:sp>
        <p:nvSpPr>
          <p:cNvPr id="29"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45</a:t>
            </a:r>
          </a:p>
        </p:txBody>
      </p:sp>
      <p:sp>
        <p:nvSpPr>
          <p:cNvPr id="30"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44</a:t>
            </a:r>
          </a:p>
        </p:txBody>
      </p:sp>
      <p:sp>
        <p:nvSpPr>
          <p:cNvPr id="31"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43</a:t>
            </a:r>
          </a:p>
        </p:txBody>
      </p:sp>
      <p:sp>
        <p:nvSpPr>
          <p:cNvPr id="32"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42</a:t>
            </a:r>
          </a:p>
        </p:txBody>
      </p:sp>
      <p:sp>
        <p:nvSpPr>
          <p:cNvPr id="33"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41</a:t>
            </a:r>
          </a:p>
        </p:txBody>
      </p:sp>
      <p:sp>
        <p:nvSpPr>
          <p:cNvPr id="3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40</a:t>
            </a:r>
          </a:p>
        </p:txBody>
      </p:sp>
      <p:sp>
        <p:nvSpPr>
          <p:cNvPr id="35"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39</a:t>
            </a:r>
          </a:p>
        </p:txBody>
      </p:sp>
      <p:sp>
        <p:nvSpPr>
          <p:cNvPr id="36"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38</a:t>
            </a:r>
          </a:p>
        </p:txBody>
      </p:sp>
      <p:sp>
        <p:nvSpPr>
          <p:cNvPr id="37"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37</a:t>
            </a:r>
          </a:p>
        </p:txBody>
      </p:sp>
      <p:sp>
        <p:nvSpPr>
          <p:cNvPr id="38"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36</a:t>
            </a:r>
          </a:p>
        </p:txBody>
      </p:sp>
      <p:sp>
        <p:nvSpPr>
          <p:cNvPr id="39"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35</a:t>
            </a:r>
          </a:p>
        </p:txBody>
      </p:sp>
      <p:sp>
        <p:nvSpPr>
          <p:cNvPr id="40"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34</a:t>
            </a:r>
          </a:p>
        </p:txBody>
      </p:sp>
      <p:sp>
        <p:nvSpPr>
          <p:cNvPr id="41"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33</a:t>
            </a:r>
          </a:p>
        </p:txBody>
      </p:sp>
      <p:sp>
        <p:nvSpPr>
          <p:cNvPr id="42"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32</a:t>
            </a:r>
          </a:p>
        </p:txBody>
      </p:sp>
      <p:sp>
        <p:nvSpPr>
          <p:cNvPr id="43"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31</a:t>
            </a:r>
          </a:p>
        </p:txBody>
      </p:sp>
      <p:sp>
        <p:nvSpPr>
          <p:cNvPr id="4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30</a:t>
            </a:r>
          </a:p>
        </p:txBody>
      </p:sp>
      <p:sp>
        <p:nvSpPr>
          <p:cNvPr id="45"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29</a:t>
            </a:r>
          </a:p>
        </p:txBody>
      </p:sp>
      <p:sp>
        <p:nvSpPr>
          <p:cNvPr id="46"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28</a:t>
            </a:r>
          </a:p>
        </p:txBody>
      </p:sp>
      <p:sp>
        <p:nvSpPr>
          <p:cNvPr id="47"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27</a:t>
            </a:r>
          </a:p>
        </p:txBody>
      </p:sp>
      <p:sp>
        <p:nvSpPr>
          <p:cNvPr id="48"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26</a:t>
            </a:r>
          </a:p>
        </p:txBody>
      </p:sp>
      <p:sp>
        <p:nvSpPr>
          <p:cNvPr id="49"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25</a:t>
            </a:r>
          </a:p>
        </p:txBody>
      </p:sp>
      <p:sp>
        <p:nvSpPr>
          <p:cNvPr id="50"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24</a:t>
            </a:r>
          </a:p>
        </p:txBody>
      </p:sp>
      <p:sp>
        <p:nvSpPr>
          <p:cNvPr id="51"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23</a:t>
            </a:r>
          </a:p>
        </p:txBody>
      </p:sp>
      <p:sp>
        <p:nvSpPr>
          <p:cNvPr id="52"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22</a:t>
            </a:r>
          </a:p>
        </p:txBody>
      </p:sp>
      <p:sp>
        <p:nvSpPr>
          <p:cNvPr id="53"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21</a:t>
            </a:r>
          </a:p>
        </p:txBody>
      </p:sp>
      <p:sp>
        <p:nvSpPr>
          <p:cNvPr id="5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20</a:t>
            </a:r>
          </a:p>
        </p:txBody>
      </p:sp>
      <p:sp>
        <p:nvSpPr>
          <p:cNvPr id="55"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19</a:t>
            </a:r>
          </a:p>
        </p:txBody>
      </p:sp>
      <p:sp>
        <p:nvSpPr>
          <p:cNvPr id="56"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18</a:t>
            </a:r>
          </a:p>
        </p:txBody>
      </p:sp>
      <p:sp>
        <p:nvSpPr>
          <p:cNvPr id="57"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17</a:t>
            </a:r>
          </a:p>
        </p:txBody>
      </p:sp>
      <p:sp>
        <p:nvSpPr>
          <p:cNvPr id="58"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16</a:t>
            </a:r>
          </a:p>
        </p:txBody>
      </p:sp>
      <p:sp>
        <p:nvSpPr>
          <p:cNvPr id="59"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60"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61"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62"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63"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6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65"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66"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67"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68"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69"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70"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71"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72"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73"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74" name="Oval 176"/>
          <p:cNvSpPr>
            <a:spLocks noChangeArrowheads="1"/>
          </p:cNvSpPr>
          <p:nvPr/>
        </p:nvSpPr>
        <p:spPr bwMode="auto">
          <a:xfrm>
            <a:off x="8260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
        <p:nvSpPr>
          <p:cNvPr id="76" name="Title 1"/>
          <p:cNvSpPr txBox="1">
            <a:spLocks/>
          </p:cNvSpPr>
          <p:nvPr/>
        </p:nvSpPr>
        <p:spPr>
          <a:xfrm>
            <a:off x="471311" y="18288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289596510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eep.wav"/>
                                        </p:tgtEl>
                                      </p:cMediaNode>
                                    </p:audio>
                                  </p:sub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eep.wav"/>
                                        </p:tgtEl>
                                      </p:cMediaNode>
                                    </p:audio>
                                  </p:sub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beep.wav"/>
                                        </p:tgtEl>
                                      </p:cMediaNode>
                                    </p:audio>
                                  </p:sub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beep.wav"/>
                                        </p:tgtEl>
                                      </p:cMediaNode>
                                    </p:audio>
                                  </p:sub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eep.wav"/>
                                        </p:tgtEl>
                                      </p:cMediaNode>
                                    </p:audio>
                                  </p:sub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beep.wav"/>
                                        </p:tgtEl>
                                      </p:cMediaNode>
                                    </p:audio>
                                  </p:sub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beep.wav"/>
                                        </p:tgtEl>
                                      </p:cMediaNode>
                                    </p:audio>
                                  </p:sub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beep.wav"/>
                                        </p:tgtEl>
                                      </p:cMediaNode>
                                    </p:audio>
                                  </p:sub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beep.wav"/>
                                        </p:tgtEl>
                                      </p:cMediaNode>
                                    </p:audio>
                                  </p:sub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beep.wav"/>
                                        </p:tgtEl>
                                      </p:cMediaNode>
                                    </p:audio>
                                  </p:sub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beep.wav"/>
                                        </p:tgtEl>
                                      </p:cMediaNode>
                                    </p:audio>
                                  </p:sub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beep.wav"/>
                                        </p:tgtEl>
                                      </p:cMediaNode>
                                    </p:audio>
                                  </p:sub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beep.wav"/>
                                        </p:tgtEl>
                                      </p:cMediaNode>
                                    </p:audio>
                                  </p:subTnLst>
                                </p:cTn>
                              </p:par>
                            </p:childTnLst>
                          </p:cTn>
                        </p:par>
                        <p:par>
                          <p:cTn id="97" fill="hold">
                            <p:stCondLst>
                              <p:cond delay="31000"/>
                            </p:stCondLst>
                            <p:childTnLst>
                              <p:par>
                                <p:cTn id="98" presetID="1" presetClass="entr" presetSubtype="0" fill="hold" grpId="0" nodeType="afterEffect">
                                  <p:stCondLst>
                                    <p:cond delay="1000"/>
                                  </p:stCondLst>
                                  <p:childTnLst>
                                    <p:set>
                                      <p:cBhvr>
                                        <p:cTn id="9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beep.wav"/>
                                        </p:tgtEl>
                                      </p:cMediaNode>
                                    </p:audio>
                                  </p:subTnLst>
                                </p:cTn>
                              </p:par>
                            </p:childTnLst>
                          </p:cTn>
                        </p:par>
                        <p:par>
                          <p:cTn id="100" fill="hold">
                            <p:stCondLst>
                              <p:cond delay="32000"/>
                            </p:stCondLst>
                            <p:childTnLst>
                              <p:par>
                                <p:cTn id="101" presetID="1" presetClass="entr" presetSubtype="0" fill="hold" grpId="0" nodeType="afterEffect">
                                  <p:stCondLst>
                                    <p:cond delay="1000"/>
                                  </p:stCondLst>
                                  <p:childTnLst>
                                    <p:set>
                                      <p:cBhvr>
                                        <p:cTn id="10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beep.wav"/>
                                        </p:tgtEl>
                                      </p:cMediaNode>
                                    </p:audio>
                                  </p:subTnLst>
                                </p:cTn>
                              </p:par>
                            </p:childTnLst>
                          </p:cTn>
                        </p:par>
                        <p:par>
                          <p:cTn id="103" fill="hold">
                            <p:stCondLst>
                              <p:cond delay="33000"/>
                            </p:stCondLst>
                            <p:childTnLst>
                              <p:par>
                                <p:cTn id="104" presetID="1" presetClass="entr" presetSubtype="0" fill="hold" grpId="0" nodeType="afterEffect">
                                  <p:stCondLst>
                                    <p:cond delay="1000"/>
                                  </p:stCondLst>
                                  <p:childTnLst>
                                    <p:set>
                                      <p:cBhvr>
                                        <p:cTn id="10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beep.wav"/>
                                        </p:tgtEl>
                                      </p:cMediaNode>
                                    </p:audio>
                                  </p:subTnLst>
                                </p:cTn>
                              </p:par>
                            </p:childTnLst>
                          </p:cTn>
                        </p:par>
                        <p:par>
                          <p:cTn id="106" fill="hold">
                            <p:stCondLst>
                              <p:cond delay="34000"/>
                            </p:stCondLst>
                            <p:childTnLst>
                              <p:par>
                                <p:cTn id="107" presetID="1" presetClass="entr" presetSubtype="0" fill="hold" grpId="0" nodeType="afterEffect">
                                  <p:stCondLst>
                                    <p:cond delay="1000"/>
                                  </p:stCondLst>
                                  <p:childTnLst>
                                    <p:set>
                                      <p:cBhvr>
                                        <p:cTn id="10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beep.wav"/>
                                        </p:tgtEl>
                                      </p:cMediaNode>
                                    </p:audio>
                                  </p:subTnLst>
                                </p:cTn>
                              </p:par>
                            </p:childTnLst>
                          </p:cTn>
                        </p:par>
                        <p:par>
                          <p:cTn id="109" fill="hold">
                            <p:stCondLst>
                              <p:cond delay="35000"/>
                            </p:stCondLst>
                            <p:childTnLst>
                              <p:par>
                                <p:cTn id="110" presetID="1" presetClass="entr" presetSubtype="0" fill="hold" grpId="0" nodeType="afterEffect">
                                  <p:stCondLst>
                                    <p:cond delay="1000"/>
                                  </p:stCondLst>
                                  <p:childTnLst>
                                    <p:set>
                                      <p:cBhvr>
                                        <p:cTn id="11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beep.wav"/>
                                        </p:tgtEl>
                                      </p:cMediaNode>
                                    </p:audio>
                                  </p:subTnLst>
                                </p:cTn>
                              </p:par>
                            </p:childTnLst>
                          </p:cTn>
                        </p:par>
                        <p:par>
                          <p:cTn id="112" fill="hold">
                            <p:stCondLst>
                              <p:cond delay="36000"/>
                            </p:stCondLst>
                            <p:childTnLst>
                              <p:par>
                                <p:cTn id="113" presetID="1" presetClass="entr" presetSubtype="0" fill="hold" grpId="0" nodeType="afterEffect">
                                  <p:stCondLst>
                                    <p:cond delay="1000"/>
                                  </p:stCondLst>
                                  <p:childTnLst>
                                    <p:set>
                                      <p:cBhvr>
                                        <p:cTn id="11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beep.wav"/>
                                        </p:tgtEl>
                                      </p:cMediaNode>
                                    </p:audio>
                                  </p:subTnLst>
                                </p:cTn>
                              </p:par>
                            </p:childTnLst>
                          </p:cTn>
                        </p:par>
                        <p:par>
                          <p:cTn id="115" fill="hold">
                            <p:stCondLst>
                              <p:cond delay="37000"/>
                            </p:stCondLst>
                            <p:childTnLst>
                              <p:par>
                                <p:cTn id="116" presetID="1" presetClass="entr" presetSubtype="0" fill="hold" grpId="0" nodeType="afterEffect">
                                  <p:stCondLst>
                                    <p:cond delay="1000"/>
                                  </p:stCondLst>
                                  <p:childTnLst>
                                    <p:set>
                                      <p:cBhvr>
                                        <p:cTn id="11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beep.wav"/>
                                        </p:tgtEl>
                                      </p:cMediaNode>
                                    </p:audio>
                                  </p:subTnLst>
                                </p:cTn>
                              </p:par>
                            </p:childTnLst>
                          </p:cTn>
                        </p:par>
                        <p:par>
                          <p:cTn id="118" fill="hold">
                            <p:stCondLst>
                              <p:cond delay="38000"/>
                            </p:stCondLst>
                            <p:childTnLst>
                              <p:par>
                                <p:cTn id="119" presetID="1" presetClass="entr" presetSubtype="0" fill="hold" grpId="0" nodeType="afterEffect">
                                  <p:stCondLst>
                                    <p:cond delay="1000"/>
                                  </p:stCondLst>
                                  <p:childTnLst>
                                    <p:set>
                                      <p:cBhvr>
                                        <p:cTn id="12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beep.wav"/>
                                        </p:tgtEl>
                                      </p:cMediaNode>
                                    </p:audio>
                                  </p:subTnLst>
                                </p:cTn>
                              </p:par>
                            </p:childTnLst>
                          </p:cTn>
                        </p:par>
                        <p:par>
                          <p:cTn id="121" fill="hold">
                            <p:stCondLst>
                              <p:cond delay="39000"/>
                            </p:stCondLst>
                            <p:childTnLst>
                              <p:par>
                                <p:cTn id="122" presetID="1" presetClass="entr" presetSubtype="0" fill="hold" grpId="0" nodeType="afterEffect">
                                  <p:stCondLst>
                                    <p:cond delay="1000"/>
                                  </p:stCondLst>
                                  <p:childTnLst>
                                    <p:set>
                                      <p:cBhvr>
                                        <p:cTn id="12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beep.wav"/>
                                        </p:tgtEl>
                                      </p:cMediaNode>
                                    </p:audio>
                                  </p:subTnLst>
                                </p:cTn>
                              </p:par>
                            </p:childTnLst>
                          </p:cTn>
                        </p:par>
                        <p:par>
                          <p:cTn id="124" fill="hold">
                            <p:stCondLst>
                              <p:cond delay="40000"/>
                            </p:stCondLst>
                            <p:childTnLst>
                              <p:par>
                                <p:cTn id="125" presetID="1" presetClass="entr" presetSubtype="0" fill="hold" grpId="0" nodeType="afterEffect">
                                  <p:stCondLst>
                                    <p:cond delay="1000"/>
                                  </p:stCondLst>
                                  <p:childTnLst>
                                    <p:set>
                                      <p:cBhvr>
                                        <p:cTn id="12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beep.wav"/>
                                        </p:tgtEl>
                                      </p:cMediaNode>
                                    </p:audio>
                                  </p:subTnLst>
                                </p:cTn>
                              </p:par>
                            </p:childTnLst>
                          </p:cTn>
                        </p:par>
                        <p:par>
                          <p:cTn id="127" fill="hold">
                            <p:stCondLst>
                              <p:cond delay="41000"/>
                            </p:stCondLst>
                            <p:childTnLst>
                              <p:par>
                                <p:cTn id="128" presetID="1" presetClass="entr" presetSubtype="0" fill="hold" grpId="0" nodeType="afterEffect">
                                  <p:stCondLst>
                                    <p:cond delay="1000"/>
                                  </p:stCondLst>
                                  <p:childTnLst>
                                    <p:set>
                                      <p:cBhvr>
                                        <p:cTn id="129"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beep.wav"/>
                                        </p:tgtEl>
                                      </p:cMediaNode>
                                    </p:audio>
                                  </p:subTnLst>
                                </p:cTn>
                              </p:par>
                            </p:childTnLst>
                          </p:cTn>
                        </p:par>
                        <p:par>
                          <p:cTn id="130" fill="hold">
                            <p:stCondLst>
                              <p:cond delay="42000"/>
                            </p:stCondLst>
                            <p:childTnLst>
                              <p:par>
                                <p:cTn id="131" presetID="1" presetClass="entr" presetSubtype="0" fill="hold" grpId="0" nodeType="afterEffect">
                                  <p:stCondLst>
                                    <p:cond delay="1000"/>
                                  </p:stCondLst>
                                  <p:childTnLst>
                                    <p:set>
                                      <p:cBhvr>
                                        <p:cTn id="13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beep.wav"/>
                                        </p:tgtEl>
                                      </p:cMediaNode>
                                    </p:audio>
                                  </p:subTnLst>
                                </p:cTn>
                              </p:par>
                            </p:childTnLst>
                          </p:cTn>
                        </p:par>
                        <p:par>
                          <p:cTn id="133" fill="hold">
                            <p:stCondLst>
                              <p:cond delay="43000"/>
                            </p:stCondLst>
                            <p:childTnLst>
                              <p:par>
                                <p:cTn id="134" presetID="1" presetClass="entr" presetSubtype="0" fill="hold" grpId="0" nodeType="afterEffect">
                                  <p:stCondLst>
                                    <p:cond delay="1000"/>
                                  </p:stCondLst>
                                  <p:childTnLst>
                                    <p:set>
                                      <p:cBhvr>
                                        <p:cTn id="135"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beep.wav"/>
                                        </p:tgtEl>
                                      </p:cMediaNode>
                                    </p:audio>
                                  </p:subTnLst>
                                </p:cTn>
                              </p:par>
                            </p:childTnLst>
                          </p:cTn>
                        </p:par>
                        <p:par>
                          <p:cTn id="136" fill="hold">
                            <p:stCondLst>
                              <p:cond delay="44000"/>
                            </p:stCondLst>
                            <p:childTnLst>
                              <p:par>
                                <p:cTn id="137" presetID="1" presetClass="entr" presetSubtype="0" fill="hold" grpId="0" nodeType="afterEffect">
                                  <p:stCondLst>
                                    <p:cond delay="1000"/>
                                  </p:stCondLst>
                                  <p:childTnLst>
                                    <p:set>
                                      <p:cBhvr>
                                        <p:cTn id="13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beep.wav"/>
                                        </p:tgtEl>
                                      </p:cMediaNode>
                                    </p:audio>
                                  </p:subTnLst>
                                </p:cTn>
                              </p:par>
                            </p:childTnLst>
                          </p:cTn>
                        </p:par>
                        <p:par>
                          <p:cTn id="139" fill="hold">
                            <p:stCondLst>
                              <p:cond delay="45000"/>
                            </p:stCondLst>
                            <p:childTnLst>
                              <p:par>
                                <p:cTn id="140" presetID="1" presetClass="entr" presetSubtype="0" fill="hold" grpId="0" nodeType="afterEffect">
                                  <p:stCondLst>
                                    <p:cond delay="1000"/>
                                  </p:stCondLst>
                                  <p:childTnLst>
                                    <p:set>
                                      <p:cBhvr>
                                        <p:cTn id="14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beep.wav"/>
                                        </p:tgtEl>
                                      </p:cMediaNode>
                                    </p:audio>
                                  </p:subTnLst>
                                </p:cTn>
                              </p:par>
                            </p:childTnLst>
                          </p:cTn>
                        </p:par>
                        <p:par>
                          <p:cTn id="142" fill="hold">
                            <p:stCondLst>
                              <p:cond delay="46000"/>
                            </p:stCondLst>
                            <p:childTnLst>
                              <p:par>
                                <p:cTn id="143" presetID="1" presetClass="entr" presetSubtype="0" fill="hold" grpId="0" nodeType="afterEffect">
                                  <p:stCondLst>
                                    <p:cond delay="1000"/>
                                  </p:stCondLst>
                                  <p:childTnLst>
                                    <p:set>
                                      <p:cBhvr>
                                        <p:cTn id="14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beep.wav"/>
                                        </p:tgtEl>
                                      </p:cMediaNode>
                                    </p:audio>
                                  </p:subTnLst>
                                </p:cTn>
                              </p:par>
                            </p:childTnLst>
                          </p:cTn>
                        </p:par>
                        <p:par>
                          <p:cTn id="145" fill="hold">
                            <p:stCondLst>
                              <p:cond delay="47000"/>
                            </p:stCondLst>
                            <p:childTnLst>
                              <p:par>
                                <p:cTn id="146" presetID="1" presetClass="entr" presetSubtype="0" fill="hold" grpId="0" nodeType="afterEffect">
                                  <p:stCondLst>
                                    <p:cond delay="1000"/>
                                  </p:stCondLst>
                                  <p:childTnLst>
                                    <p:set>
                                      <p:cBhvr>
                                        <p:cTn id="147"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beep.wav"/>
                                        </p:tgtEl>
                                      </p:cMediaNode>
                                    </p:audio>
                                  </p:subTnLst>
                                </p:cTn>
                              </p:par>
                            </p:childTnLst>
                          </p:cTn>
                        </p:par>
                        <p:par>
                          <p:cTn id="148" fill="hold">
                            <p:stCondLst>
                              <p:cond delay="48000"/>
                            </p:stCondLst>
                            <p:childTnLst>
                              <p:par>
                                <p:cTn id="149" presetID="1" presetClass="entr" presetSubtype="0" fill="hold" grpId="0" nodeType="afterEffect">
                                  <p:stCondLst>
                                    <p:cond delay="1000"/>
                                  </p:stCondLst>
                                  <p:childTnLst>
                                    <p:set>
                                      <p:cBhvr>
                                        <p:cTn id="15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beep.wav"/>
                                        </p:tgtEl>
                                      </p:cMediaNode>
                                    </p:audio>
                                  </p:subTnLst>
                                </p:cTn>
                              </p:par>
                            </p:childTnLst>
                          </p:cTn>
                        </p:par>
                        <p:par>
                          <p:cTn id="151" fill="hold">
                            <p:stCondLst>
                              <p:cond delay="49000"/>
                            </p:stCondLst>
                            <p:childTnLst>
                              <p:par>
                                <p:cTn id="152" presetID="1" presetClass="entr" presetSubtype="0" fill="hold" grpId="0" nodeType="afterEffect">
                                  <p:stCondLst>
                                    <p:cond delay="1000"/>
                                  </p:stCondLst>
                                  <p:childTnLst>
                                    <p:set>
                                      <p:cBhvr>
                                        <p:cTn id="15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beep.wav"/>
                                        </p:tgtEl>
                                      </p:cMediaNode>
                                    </p:audio>
                                  </p:subTnLst>
                                </p:cTn>
                              </p:par>
                            </p:childTnLst>
                          </p:cTn>
                        </p:par>
                        <p:par>
                          <p:cTn id="154" fill="hold">
                            <p:stCondLst>
                              <p:cond delay="50000"/>
                            </p:stCondLst>
                            <p:childTnLst>
                              <p:par>
                                <p:cTn id="155" presetID="1" presetClass="entr" presetSubtype="0" fill="hold" grpId="0" nodeType="afterEffect">
                                  <p:stCondLst>
                                    <p:cond delay="1000"/>
                                  </p:stCondLst>
                                  <p:childTnLst>
                                    <p:set>
                                      <p:cBhvr>
                                        <p:cTn id="15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beep.wav"/>
                                        </p:tgtEl>
                                      </p:cMediaNode>
                                    </p:audio>
                                  </p:subTnLst>
                                </p:cTn>
                              </p:par>
                            </p:childTnLst>
                          </p:cTn>
                        </p:par>
                        <p:par>
                          <p:cTn id="157" fill="hold">
                            <p:stCondLst>
                              <p:cond delay="51000"/>
                            </p:stCondLst>
                            <p:childTnLst>
                              <p:par>
                                <p:cTn id="158" presetID="1" presetClass="entr" presetSubtype="0" fill="hold" grpId="0" nodeType="afterEffect">
                                  <p:stCondLst>
                                    <p:cond delay="1000"/>
                                  </p:stCondLst>
                                  <p:childTnLst>
                                    <p:set>
                                      <p:cBhvr>
                                        <p:cTn id="159"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beep.wav"/>
                                        </p:tgtEl>
                                      </p:cMediaNode>
                                    </p:audio>
                                  </p:subTnLst>
                                </p:cTn>
                              </p:par>
                            </p:childTnLst>
                          </p:cTn>
                        </p:par>
                        <p:par>
                          <p:cTn id="160" fill="hold">
                            <p:stCondLst>
                              <p:cond delay="52000"/>
                            </p:stCondLst>
                            <p:childTnLst>
                              <p:par>
                                <p:cTn id="161" presetID="1" presetClass="entr" presetSubtype="0" fill="hold" grpId="0" nodeType="afterEffect">
                                  <p:stCondLst>
                                    <p:cond delay="1000"/>
                                  </p:stCondLst>
                                  <p:childTnLst>
                                    <p:set>
                                      <p:cBhvr>
                                        <p:cTn id="16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beep.wav"/>
                                        </p:tgtEl>
                                      </p:cMediaNode>
                                    </p:audio>
                                  </p:subTnLst>
                                </p:cTn>
                              </p:par>
                            </p:childTnLst>
                          </p:cTn>
                        </p:par>
                        <p:par>
                          <p:cTn id="163" fill="hold">
                            <p:stCondLst>
                              <p:cond delay="53000"/>
                            </p:stCondLst>
                            <p:childTnLst>
                              <p:par>
                                <p:cTn id="164" presetID="1" presetClass="entr" presetSubtype="0" fill="hold" grpId="0" nodeType="afterEffect">
                                  <p:stCondLst>
                                    <p:cond delay="1000"/>
                                  </p:stCondLst>
                                  <p:childTnLst>
                                    <p:set>
                                      <p:cBhvr>
                                        <p:cTn id="1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beep.wav"/>
                                        </p:tgtEl>
                                      </p:cMediaNode>
                                    </p:audio>
                                  </p:subTnLst>
                                </p:cTn>
                              </p:par>
                            </p:childTnLst>
                          </p:cTn>
                        </p:par>
                        <p:par>
                          <p:cTn id="166" fill="hold">
                            <p:stCondLst>
                              <p:cond delay="54000"/>
                            </p:stCondLst>
                            <p:childTnLst>
                              <p:par>
                                <p:cTn id="167" presetID="1" presetClass="entr" presetSubtype="0" fill="hold" grpId="0" nodeType="afterEffect">
                                  <p:stCondLst>
                                    <p:cond delay="1000"/>
                                  </p:stCondLst>
                                  <p:childTnLst>
                                    <p:set>
                                      <p:cBhvr>
                                        <p:cTn id="16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beep.wav"/>
                                        </p:tgtEl>
                                      </p:cMediaNode>
                                    </p:audio>
                                  </p:subTnLst>
                                </p:cTn>
                              </p:par>
                            </p:childTnLst>
                          </p:cTn>
                        </p:par>
                        <p:par>
                          <p:cTn id="169" fill="hold">
                            <p:stCondLst>
                              <p:cond delay="55000"/>
                            </p:stCondLst>
                            <p:childTnLst>
                              <p:par>
                                <p:cTn id="170" presetID="1" presetClass="entr" presetSubtype="0" fill="hold" grpId="0" nodeType="afterEffect">
                                  <p:stCondLst>
                                    <p:cond delay="1000"/>
                                  </p:stCondLst>
                                  <p:childTnLst>
                                    <p:set>
                                      <p:cBhvr>
                                        <p:cTn id="17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beep.wav"/>
                                        </p:tgtEl>
                                      </p:cMediaNode>
                                    </p:audio>
                                  </p:subTnLst>
                                </p:cTn>
                              </p:par>
                            </p:childTnLst>
                          </p:cTn>
                        </p:par>
                        <p:par>
                          <p:cTn id="172" fill="hold">
                            <p:stCondLst>
                              <p:cond delay="56000"/>
                            </p:stCondLst>
                            <p:childTnLst>
                              <p:par>
                                <p:cTn id="173" presetID="1" presetClass="entr" presetSubtype="0" fill="hold" grpId="0" nodeType="afterEffect">
                                  <p:stCondLst>
                                    <p:cond delay="1000"/>
                                  </p:stCondLst>
                                  <p:childTnLst>
                                    <p:set>
                                      <p:cBhvr>
                                        <p:cTn id="17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beep.wav"/>
                                        </p:tgtEl>
                                      </p:cMediaNode>
                                    </p:audio>
                                  </p:subTnLst>
                                </p:cTn>
                              </p:par>
                            </p:childTnLst>
                          </p:cTn>
                        </p:par>
                        <p:par>
                          <p:cTn id="175" fill="hold">
                            <p:stCondLst>
                              <p:cond delay="57000"/>
                            </p:stCondLst>
                            <p:childTnLst>
                              <p:par>
                                <p:cTn id="176" presetID="1" presetClass="entr" presetSubtype="0" fill="hold" grpId="0" nodeType="afterEffect">
                                  <p:stCondLst>
                                    <p:cond delay="1000"/>
                                  </p:stCondLst>
                                  <p:childTnLst>
                                    <p:set>
                                      <p:cBhvr>
                                        <p:cTn id="17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beep.wav"/>
                                        </p:tgtEl>
                                      </p:cMediaNode>
                                    </p:audio>
                                  </p:subTnLst>
                                </p:cTn>
                              </p:par>
                            </p:childTnLst>
                          </p:cTn>
                        </p:par>
                        <p:par>
                          <p:cTn id="178" fill="hold">
                            <p:stCondLst>
                              <p:cond delay="58000"/>
                            </p:stCondLst>
                            <p:childTnLst>
                              <p:par>
                                <p:cTn id="179" presetID="1" presetClass="entr" presetSubtype="0" fill="hold" grpId="0" nodeType="afterEffect">
                                  <p:stCondLst>
                                    <p:cond delay="1000"/>
                                  </p:stCondLst>
                                  <p:childTnLst>
                                    <p:set>
                                      <p:cBhvr>
                                        <p:cTn id="18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beep.wav"/>
                                        </p:tgtEl>
                                      </p:cMediaNode>
                                    </p:audio>
                                  </p:subTnLst>
                                </p:cTn>
                              </p:par>
                            </p:childTnLst>
                          </p:cTn>
                        </p:par>
                        <p:par>
                          <p:cTn id="181" fill="hold">
                            <p:stCondLst>
                              <p:cond delay="59000"/>
                            </p:stCondLst>
                            <p:childTnLst>
                              <p:par>
                                <p:cTn id="182" presetID="1" presetClass="entr" presetSubtype="0" fill="hold" grpId="0" nodeType="afterEffect">
                                  <p:stCondLst>
                                    <p:cond delay="1000"/>
                                  </p:stCondLst>
                                  <p:childTnLst>
                                    <p:set>
                                      <p:cBhvr>
                                        <p:cTn id="18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beep.wav"/>
                                        </p:tgtEl>
                                      </p:cMediaNode>
                                    </p:audio>
                                  </p:subTnLst>
                                </p:cTn>
                              </p:par>
                            </p:childTnLst>
                          </p:cTn>
                        </p:par>
                        <p:par>
                          <p:cTn id="184" fill="hold">
                            <p:stCondLst>
                              <p:cond delay="60000"/>
                            </p:stCondLst>
                            <p:childTnLst>
                              <p:par>
                                <p:cTn id="185" presetID="1" presetClass="entr" presetSubtype="0" fill="hold" grpId="0" nodeType="afterEffect">
                                  <p:stCondLst>
                                    <p:cond delay="1000"/>
                                  </p:stCondLst>
                                  <p:childTnLst>
                                    <p:set>
                                      <p:cBhvr>
                                        <p:cTn id="18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056" y="3276600"/>
            <a:ext cx="4576233" cy="34806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p:cNvGrpSpPr/>
          <p:nvPr/>
        </p:nvGrpSpPr>
        <p:grpSpPr>
          <a:xfrm>
            <a:off x="19756" y="76200"/>
            <a:ext cx="9124244" cy="2971800"/>
            <a:chOff x="19756" y="76200"/>
            <a:chExt cx="9124244" cy="2971800"/>
          </a:xfrm>
        </p:grpSpPr>
        <p:pic>
          <p:nvPicPr>
            <p:cNvPr id="11" name="Picture 10" descr="C:\Users\ASUS\AppData\Local\Temp\FineReader11\media\image445.jpeg"/>
            <p:cNvPicPr/>
            <p:nvPr/>
          </p:nvPicPr>
          <p:blipFill>
            <a:blip r:embed="rId3">
              <a:extLst>
                <a:ext uri="{28A0092B-C50C-407E-A947-70E740481C1C}">
                  <a14:useLocalDpi xmlns:a14="http://schemas.microsoft.com/office/drawing/2010/main" val="0"/>
                </a:ext>
              </a:extLst>
            </a:blip>
            <a:srcRect/>
            <a:stretch>
              <a:fillRect/>
            </a:stretch>
          </p:blipFill>
          <p:spPr bwMode="auto">
            <a:xfrm>
              <a:off x="4567767" y="76200"/>
              <a:ext cx="4576233" cy="2971800"/>
            </a:xfrm>
            <a:prstGeom prst="rect">
              <a:avLst/>
            </a:prstGeom>
            <a:noFill/>
            <a:ln>
              <a:noFill/>
            </a:ln>
          </p:spPr>
        </p:pic>
        <p:pic>
          <p:nvPicPr>
            <p:cNvPr id="6" name="Picture 5" descr="C:\Users\HP\OneDrive\Desktop\Screenshot_4.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56" y="76200"/>
              <a:ext cx="4559300" cy="2971800"/>
            </a:xfrm>
            <a:prstGeom prst="rect">
              <a:avLst/>
            </a:prstGeom>
            <a:noFill/>
            <a:ln>
              <a:noFill/>
            </a:ln>
          </p:spPr>
        </p:pic>
        <p:sp>
          <p:nvSpPr>
            <p:cNvPr id="9" name="Rounded Rectangle 8"/>
            <p:cNvSpPr/>
            <p:nvPr/>
          </p:nvSpPr>
          <p:spPr>
            <a:xfrm>
              <a:off x="3810000" y="76200"/>
              <a:ext cx="2119489" cy="716280"/>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smtClean="0">
                  <a:solidFill>
                    <a:srgbClr val="FFC000"/>
                  </a:solidFill>
                  <a:latin typeface="Times New Roman" panose="02020603050405020304" pitchFamily="18" charset="0"/>
                  <a:cs typeface="Times New Roman" panose="02020603050405020304" pitchFamily="18" charset="0"/>
                </a:rPr>
                <a:t>Nắng</a:t>
              </a:r>
              <a:endParaRPr kumimoji="0" lang="en-US" sz="3200" b="1" i="0" u="none" strike="noStrike" kern="0" cap="none" spc="0" normalizeH="0" baseline="0" noProof="0" dirty="0" smtClean="0">
                <a:ln>
                  <a:noFill/>
                </a:ln>
                <a:solidFill>
                  <a:srgbClr val="FFC000"/>
                </a:solidFill>
                <a:effectLst/>
                <a:uLnTx/>
                <a:uFillTx/>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0" y="3344333"/>
            <a:ext cx="6005689" cy="3480683"/>
            <a:chOff x="0" y="3276600"/>
            <a:chExt cx="6005689" cy="3480683"/>
          </a:xfrm>
        </p:grpSpPr>
        <p:pic>
          <p:nvPicPr>
            <p:cNvPr id="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4572000" cy="3480683"/>
            </a:xfrm>
            <a:prstGeom prst="rect">
              <a:avLst/>
            </a:prstGeom>
            <a:noFill/>
            <a:ln w="9525" cap="flat">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ounded Rectangle 9"/>
            <p:cNvSpPr/>
            <p:nvPr/>
          </p:nvSpPr>
          <p:spPr>
            <a:xfrm>
              <a:off x="3886200" y="3315228"/>
              <a:ext cx="2119489" cy="716280"/>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dirty="0" smtClean="0">
                  <a:solidFill>
                    <a:srgbClr val="FFC000"/>
                  </a:solidFill>
                  <a:latin typeface="Times New Roman" panose="02020603050405020304" pitchFamily="18" charset="0"/>
                  <a:cs typeface="Times New Roman" panose="02020603050405020304" pitchFamily="18" charset="0"/>
                </a:rPr>
                <a:t>Mưa</a:t>
              </a:r>
              <a:endParaRPr kumimoji="0" lang="en-US" sz="3200" b="1" i="0" u="none" strike="noStrike" kern="0" cap="none" spc="0" normalizeH="0" baseline="0" noProof="0" dirty="0" smtClean="0">
                <a:ln>
                  <a:noFill/>
                </a:ln>
                <a:solidFill>
                  <a:srgbClr val="FFC000"/>
                </a:solidFill>
                <a:effectLst/>
                <a:uLnTx/>
                <a:uFillTx/>
                <a:latin typeface="Times New Roman" panose="02020603050405020304" pitchFamily="18" charset="0"/>
                <a:cs typeface="Times New Roman" panose="02020603050405020304" pitchFamily="18" charset="0"/>
              </a:endParaRPr>
            </a:p>
          </p:txBody>
        </p:sp>
      </p:grpSp>
      <p:pic>
        <p:nvPicPr>
          <p:cNvPr id="12" name="Picture 6" descr="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48" b="15749"/>
          <a:stretch/>
        </p:blipFill>
        <p:spPr bwMode="auto">
          <a:xfrm>
            <a:off x="19756" y="0"/>
            <a:ext cx="9173904" cy="701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8067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Users\ASUS\AppData\Local\Temp\FineReader11\media\image456.jpeg"/>
          <p:cNvPicPr/>
          <p:nvPr/>
        </p:nvPicPr>
        <p:blipFill rotWithShape="1">
          <a:blip r:embed="rId3">
            <a:extLst>
              <a:ext uri="{28A0092B-C50C-407E-A947-70E740481C1C}">
                <a14:useLocalDpi xmlns:a14="http://schemas.microsoft.com/office/drawing/2010/main" val="0"/>
              </a:ext>
            </a:extLst>
          </a:blip>
          <a:srcRect l="33924" r="40104"/>
          <a:stretch/>
        </p:blipFill>
        <p:spPr bwMode="auto">
          <a:xfrm>
            <a:off x="180619" y="152400"/>
            <a:ext cx="4619981" cy="3756270"/>
          </a:xfrm>
          <a:prstGeom prst="rect">
            <a:avLst/>
          </a:prstGeom>
          <a:noFill/>
          <a:ln w="28575">
            <a:solidFill>
              <a:srgbClr val="0070C0"/>
            </a:solidFill>
          </a:ln>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
            <a:ext cx="4114800" cy="3733800"/>
          </a:xfrm>
          <a:prstGeom prst="rect">
            <a:avLst/>
          </a:prstGeom>
          <a:noFill/>
          <a:ln w="28575" cap="flat">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Đồng bằng sông Cửu Long tận dụng ưu thế về nông nghiệp | Thời sự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18" y="4038599"/>
            <a:ext cx="4619981" cy="2804925"/>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33400" y="137899"/>
            <a:ext cx="3505200" cy="471701"/>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err="1" smtClean="0">
                <a:solidFill>
                  <a:schemeClr val="bg2">
                    <a:lumMod val="25000"/>
                  </a:schemeClr>
                </a:solidFill>
                <a:latin typeface="Times New Roman" panose="02020603050405020304" pitchFamily="18" charset="0"/>
                <a:cs typeface="Times New Roman" panose="02020603050405020304" pitchFamily="18" charset="0"/>
              </a:rPr>
              <a:t>Băng</a:t>
            </a:r>
            <a:r>
              <a:rPr lang="en-US" sz="3200" kern="0" dirty="0" smtClean="0">
                <a:solidFill>
                  <a:schemeClr val="bg2">
                    <a:lumMod val="25000"/>
                  </a:schemeClr>
                </a:solidFill>
                <a:latin typeface="Times New Roman" panose="02020603050405020304" pitchFamily="18" charset="0"/>
                <a:cs typeface="Times New Roman" panose="02020603050405020304" pitchFamily="18" charset="0"/>
              </a:rPr>
              <a:t> ở Nam </a:t>
            </a:r>
            <a:r>
              <a:rPr lang="en-US" sz="3200" kern="0" dirty="0" err="1" smtClean="0">
                <a:solidFill>
                  <a:schemeClr val="bg2">
                    <a:lumMod val="25000"/>
                  </a:schemeClr>
                </a:solidFill>
                <a:latin typeface="Times New Roman" panose="02020603050405020304" pitchFamily="18" charset="0"/>
                <a:cs typeface="Times New Roman" panose="02020603050405020304" pitchFamily="18" charset="0"/>
              </a:rPr>
              <a:t>Cực</a:t>
            </a:r>
            <a:endParaRPr kumimoji="0" lang="en-US" sz="3200" i="0" u="none" strike="noStrike" kern="0" cap="none" spc="0" normalizeH="0" baseline="0" noProof="0" dirty="0" smtClean="0">
              <a:ln>
                <a:noFill/>
              </a:ln>
              <a:solidFill>
                <a:schemeClr val="bg2">
                  <a:lumMod val="25000"/>
                </a:schemeClr>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6393746" y="152400"/>
            <a:ext cx="2119489" cy="456528"/>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noProof="0" dirty="0" err="1" smtClean="0">
                <a:solidFill>
                  <a:schemeClr val="bg2">
                    <a:lumMod val="25000"/>
                  </a:schemeClr>
                </a:solidFill>
                <a:latin typeface="Times New Roman" panose="02020603050405020304" pitchFamily="18" charset="0"/>
                <a:cs typeface="Times New Roman" panose="02020603050405020304" pitchFamily="18" charset="0"/>
              </a:rPr>
              <a:t>Tuyết</a:t>
            </a:r>
            <a:r>
              <a:rPr lang="en-US" sz="3200" kern="0" noProof="0" dirty="0" smtClean="0">
                <a:solidFill>
                  <a:schemeClr val="bg2">
                    <a:lumMod val="25000"/>
                  </a:schemeClr>
                </a:solidFill>
                <a:latin typeface="Times New Roman" panose="02020603050405020304" pitchFamily="18" charset="0"/>
                <a:cs typeface="Times New Roman" panose="02020603050405020304" pitchFamily="18" charset="0"/>
              </a:rPr>
              <a:t> </a:t>
            </a:r>
            <a:r>
              <a:rPr lang="en-US" sz="3200" kern="0" noProof="0" dirty="0" err="1" smtClean="0">
                <a:solidFill>
                  <a:schemeClr val="bg2">
                    <a:lumMod val="25000"/>
                  </a:schemeClr>
                </a:solidFill>
                <a:latin typeface="Times New Roman" panose="02020603050405020304" pitchFamily="18" charset="0"/>
                <a:cs typeface="Times New Roman" panose="02020603050405020304" pitchFamily="18" charset="0"/>
              </a:rPr>
              <a:t>rơi</a:t>
            </a:r>
            <a:r>
              <a:rPr lang="en-US" sz="3200" kern="0" noProof="0" dirty="0" smtClean="0">
                <a:solidFill>
                  <a:schemeClr val="bg2">
                    <a:lumMod val="25000"/>
                  </a:schemeClr>
                </a:solidFill>
                <a:latin typeface="Times New Roman" panose="02020603050405020304" pitchFamily="18" charset="0"/>
                <a:cs typeface="Times New Roman" panose="02020603050405020304" pitchFamily="18" charset="0"/>
              </a:rPr>
              <a:t> </a:t>
            </a:r>
            <a:endParaRPr kumimoji="0" lang="en-US" sz="3200" i="0" u="none" strike="noStrike" kern="0" cap="none" spc="0" normalizeH="0" baseline="0" noProof="0" dirty="0" smtClean="0">
              <a:ln>
                <a:noFill/>
              </a:ln>
              <a:solidFill>
                <a:schemeClr val="bg2">
                  <a:lumMod val="25000"/>
                </a:schemeClr>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381000" y="4038599"/>
            <a:ext cx="4038600" cy="420229"/>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err="1" smtClean="0">
                <a:solidFill>
                  <a:schemeClr val="bg2">
                    <a:lumMod val="25000"/>
                  </a:schemeClr>
                </a:solidFill>
                <a:latin typeface="Times New Roman" panose="02020603050405020304" pitchFamily="18" charset="0"/>
                <a:cs typeface="Times New Roman" panose="02020603050405020304" pitchFamily="18" charset="0"/>
              </a:rPr>
              <a:t>Đồng</a:t>
            </a:r>
            <a:r>
              <a:rPr lang="en-US" sz="3200" kern="0" dirty="0" smtClean="0">
                <a:solidFill>
                  <a:schemeClr val="bg2">
                    <a:lumMod val="25000"/>
                  </a:schemeClr>
                </a:solidFill>
                <a:latin typeface="Times New Roman" panose="02020603050405020304" pitchFamily="18" charset="0"/>
                <a:cs typeface="Times New Roman" panose="02020603050405020304" pitchFamily="18" charset="0"/>
              </a:rPr>
              <a:t> </a:t>
            </a:r>
            <a:r>
              <a:rPr lang="en-US" sz="3200" kern="0" dirty="0" err="1" smtClean="0">
                <a:solidFill>
                  <a:schemeClr val="bg2">
                    <a:lumMod val="25000"/>
                  </a:schemeClr>
                </a:solidFill>
                <a:latin typeface="Times New Roman" panose="02020603050405020304" pitchFamily="18" charset="0"/>
                <a:cs typeface="Times New Roman" panose="02020603050405020304" pitchFamily="18" charset="0"/>
              </a:rPr>
              <a:t>lúa</a:t>
            </a:r>
            <a:r>
              <a:rPr lang="en-US" sz="3200" kern="0" dirty="0" smtClean="0">
                <a:solidFill>
                  <a:schemeClr val="bg2">
                    <a:lumMod val="25000"/>
                  </a:schemeClr>
                </a:solidFill>
                <a:latin typeface="Times New Roman" panose="02020603050405020304" pitchFamily="18" charset="0"/>
                <a:cs typeface="Times New Roman" panose="02020603050405020304" pitchFamily="18" charset="0"/>
              </a:rPr>
              <a:t> ở </a:t>
            </a:r>
            <a:r>
              <a:rPr lang="en-US" sz="3200" kern="0" dirty="0" err="1" smtClean="0">
                <a:solidFill>
                  <a:schemeClr val="bg2">
                    <a:lumMod val="25000"/>
                  </a:schemeClr>
                </a:solidFill>
                <a:latin typeface="Times New Roman" panose="02020603050405020304" pitchFamily="18" charset="0"/>
                <a:cs typeface="Times New Roman" panose="02020603050405020304" pitchFamily="18" charset="0"/>
              </a:rPr>
              <a:t>Việt</a:t>
            </a:r>
            <a:r>
              <a:rPr lang="en-US" sz="3200" kern="0" dirty="0" smtClean="0">
                <a:solidFill>
                  <a:schemeClr val="bg2">
                    <a:lumMod val="25000"/>
                  </a:schemeClr>
                </a:solidFill>
                <a:latin typeface="Times New Roman" panose="02020603050405020304" pitchFamily="18" charset="0"/>
                <a:cs typeface="Times New Roman" panose="02020603050405020304" pitchFamily="18" charset="0"/>
              </a:rPr>
              <a:t> Nam</a:t>
            </a:r>
            <a:endParaRPr kumimoji="0" lang="en-US" sz="3200" i="0" u="none" strike="noStrike" kern="0" cap="none" spc="0" normalizeH="0" baseline="0" noProof="0" dirty="0" smtClean="0">
              <a:ln>
                <a:noFill/>
              </a:ln>
              <a:solidFill>
                <a:schemeClr val="bg2">
                  <a:lumMod val="25000"/>
                </a:schemeClr>
              </a:solidFill>
              <a:effectLst/>
              <a:uLnTx/>
              <a:uFillTx/>
              <a:latin typeface="Times New Roman" panose="02020603050405020304" pitchFamily="18" charset="0"/>
              <a:cs typeface="Times New Roman" panose="02020603050405020304" pitchFamily="18" charset="0"/>
            </a:endParaRPr>
          </a:p>
        </p:txBody>
      </p:sp>
      <p:pic>
        <p:nvPicPr>
          <p:cNvPr id="10" name="Picture 4" descr="sa mac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038599"/>
            <a:ext cx="4168423" cy="2819401"/>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000981" y="4063999"/>
            <a:ext cx="3609619" cy="456528"/>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noProof="0" dirty="0" err="1" smtClean="0">
                <a:solidFill>
                  <a:schemeClr val="bg2">
                    <a:lumMod val="25000"/>
                  </a:schemeClr>
                </a:solidFill>
                <a:latin typeface="Times New Roman" panose="02020603050405020304" pitchFamily="18" charset="0"/>
                <a:cs typeface="Times New Roman" panose="02020603050405020304" pitchFamily="18" charset="0"/>
              </a:rPr>
              <a:t>Xa</a:t>
            </a:r>
            <a:r>
              <a:rPr lang="en-US" sz="3200" kern="0" noProof="0" dirty="0" smtClean="0">
                <a:solidFill>
                  <a:schemeClr val="bg2">
                    <a:lumMod val="25000"/>
                  </a:schemeClr>
                </a:solidFill>
                <a:latin typeface="Times New Roman" panose="02020603050405020304" pitchFamily="18" charset="0"/>
                <a:cs typeface="Times New Roman" panose="02020603050405020304" pitchFamily="18" charset="0"/>
              </a:rPr>
              <a:t> </a:t>
            </a:r>
            <a:r>
              <a:rPr lang="en-US" sz="3200" kern="0" noProof="0" dirty="0" err="1" smtClean="0">
                <a:solidFill>
                  <a:schemeClr val="bg2">
                    <a:lumMod val="25000"/>
                  </a:schemeClr>
                </a:solidFill>
                <a:latin typeface="Times New Roman" panose="02020603050405020304" pitchFamily="18" charset="0"/>
                <a:cs typeface="Times New Roman" panose="02020603050405020304" pitchFamily="18" charset="0"/>
              </a:rPr>
              <a:t>mạc</a:t>
            </a:r>
            <a:r>
              <a:rPr lang="en-US" sz="3200" kern="0" noProof="0" dirty="0" smtClean="0">
                <a:solidFill>
                  <a:schemeClr val="bg2">
                    <a:lumMod val="25000"/>
                  </a:schemeClr>
                </a:solidFill>
                <a:latin typeface="Times New Roman" panose="02020603050405020304" pitchFamily="18" charset="0"/>
                <a:cs typeface="Times New Roman" panose="02020603050405020304" pitchFamily="18" charset="0"/>
              </a:rPr>
              <a:t> </a:t>
            </a:r>
            <a:r>
              <a:rPr lang="en-US" sz="3200" kern="0" noProof="0" dirty="0" err="1" smtClean="0">
                <a:solidFill>
                  <a:schemeClr val="bg2">
                    <a:lumMod val="25000"/>
                  </a:schemeClr>
                </a:solidFill>
                <a:latin typeface="Times New Roman" panose="02020603050405020304" pitchFamily="18" charset="0"/>
                <a:cs typeface="Times New Roman" panose="02020603050405020304" pitchFamily="18" charset="0"/>
              </a:rPr>
              <a:t>Xa</a:t>
            </a:r>
            <a:r>
              <a:rPr lang="en-US" sz="3200" kern="0" noProof="0" dirty="0" smtClean="0">
                <a:solidFill>
                  <a:schemeClr val="bg2">
                    <a:lumMod val="25000"/>
                  </a:schemeClr>
                </a:solidFill>
                <a:latin typeface="Times New Roman" panose="02020603050405020304" pitchFamily="18" charset="0"/>
                <a:cs typeface="Times New Roman" panose="02020603050405020304" pitchFamily="18" charset="0"/>
              </a:rPr>
              <a:t>-ha-</a:t>
            </a:r>
            <a:r>
              <a:rPr lang="en-US" sz="3200" kern="0" noProof="0" dirty="0" err="1" smtClean="0">
                <a:solidFill>
                  <a:schemeClr val="bg2">
                    <a:lumMod val="25000"/>
                  </a:schemeClr>
                </a:solidFill>
                <a:latin typeface="Times New Roman" panose="02020603050405020304" pitchFamily="18" charset="0"/>
                <a:cs typeface="Times New Roman" panose="02020603050405020304" pitchFamily="18" charset="0"/>
              </a:rPr>
              <a:t>ra</a:t>
            </a:r>
            <a:endParaRPr kumimoji="0" lang="en-US" sz="3200" i="0" u="none" strike="noStrike" kern="0" cap="none" spc="0" normalizeH="0" baseline="0" noProof="0" dirty="0" smtClean="0">
              <a:ln>
                <a:noFill/>
              </a:ln>
              <a:solidFill>
                <a:schemeClr val="bg2">
                  <a:lumMod val="2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Bên Trong TRAI D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9144000" cy="6629400"/>
          </a:xfrm>
          <a:prstGeom prst="rect">
            <a:avLst/>
          </a:prstGeom>
        </p:spPr>
      </p:pic>
    </p:spTree>
    <p:extLst>
      <p:ext uri="{BB962C8B-B14F-4D97-AF65-F5344CB8AC3E}">
        <p14:creationId xmlns:p14="http://schemas.microsoft.com/office/powerpoint/2010/main" val="1272597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34774"/>
            <a:ext cx="8229600" cy="2133599"/>
          </a:xfrm>
        </p:spPr>
        <p:txBody>
          <a:bodyPr>
            <a:noAutofit/>
          </a:bodyPr>
          <a:lstStyle/>
          <a:p>
            <a:pPr marL="0" lvl="0" indent="0" algn="just">
              <a:lnSpc>
                <a:spcPct val="115000"/>
              </a:lnSpc>
              <a:spcBef>
                <a:spcPts val="0"/>
              </a:spcBef>
              <a:buNone/>
            </a:pPr>
            <a:r>
              <a:rPr lang="vi-VN" sz="2800" i="1" dirty="0">
                <a:solidFill>
                  <a:srgbClr val="002060"/>
                </a:solidFill>
                <a:latin typeface="Times New Roman" panose="02020603050405020304" pitchFamily="18" charset="0"/>
                <a:ea typeface="Calibri" panose="020F0502020204030204" pitchFamily="34" charset="0"/>
              </a:rPr>
              <a:t>Trên Trái Đất có những nơi mưa nhiều quanh năm, thảm thực vật xanh tốt, có những nơi khô nóng, vài năm không có mưa, không có loài thực vật nào có thể sinh sống</a:t>
            </a:r>
            <a:r>
              <a:rPr lang="en-US" sz="2800" i="1" dirty="0">
                <a:solidFill>
                  <a:srgbClr val="002060"/>
                </a:solidFill>
                <a:latin typeface="Times New Roman" panose="02020603050405020304" pitchFamily="18" charset="0"/>
                <a:ea typeface="Calibri" panose="020F0502020204030204" pitchFamily="34" charset="0"/>
              </a:rPr>
              <a:t>.</a:t>
            </a:r>
          </a:p>
          <a:p>
            <a:endParaRPr lang="en-US" sz="2800" dirty="0"/>
          </a:p>
        </p:txBody>
      </p:sp>
      <p:sp>
        <p:nvSpPr>
          <p:cNvPr id="4" name="Title 1"/>
          <p:cNvSpPr txBox="1">
            <a:spLocks/>
          </p:cNvSpPr>
          <p:nvPr/>
        </p:nvSpPr>
        <p:spPr>
          <a:xfrm>
            <a:off x="0"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 SỰ LÍ THÚ CỦA VIỆC HỌC MÔN ĐỊA LÍ</a:t>
            </a:r>
            <a:endParaRPr kumimoji="0" lang="en-US" sz="32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5" name="Content Placeholder 1"/>
          <p:cNvSpPr txBox="1">
            <a:spLocks/>
          </p:cNvSpPr>
          <p:nvPr/>
        </p:nvSpPr>
        <p:spPr>
          <a:xfrm>
            <a:off x="838200" y="2438400"/>
            <a:ext cx="8229600" cy="18843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15000"/>
              </a:lnSpc>
            </a:pPr>
            <a:r>
              <a:rPr lang="en-US" dirty="0" err="1" smtClean="0">
                <a:solidFill>
                  <a:srgbClr val="002060"/>
                </a:solidFill>
                <a:latin typeface="Times New Roman" panose="02020603050405020304" pitchFamily="18" charset="0"/>
                <a:ea typeface="Calibri" panose="020F0502020204030204" pitchFamily="34" charset="0"/>
              </a:rPr>
              <a:t>Thế</a:t>
            </a:r>
            <a:r>
              <a:rPr lang="en-US" dirty="0" smtClean="0">
                <a:solidFill>
                  <a:srgbClr val="002060"/>
                </a:solidFill>
                <a:latin typeface="Times New Roman" panose="02020603050405020304" pitchFamily="18" charset="0"/>
                <a:ea typeface="Calibri" panose="020F0502020204030204" pitchFamily="34" charset="0"/>
              </a:rPr>
              <a:t> </a:t>
            </a:r>
            <a:r>
              <a:rPr lang="en-US" dirty="0" err="1" smtClean="0">
                <a:solidFill>
                  <a:srgbClr val="002060"/>
                </a:solidFill>
                <a:latin typeface="Times New Roman" panose="02020603050405020304" pitchFamily="18" charset="0"/>
                <a:ea typeface="Calibri" panose="020F0502020204030204" pitchFamily="34" charset="0"/>
              </a:rPr>
              <a:t>giới</a:t>
            </a:r>
            <a:r>
              <a:rPr lang="en-US" dirty="0" smtClean="0">
                <a:solidFill>
                  <a:srgbClr val="002060"/>
                </a:solidFill>
                <a:latin typeface="Times New Roman" panose="02020603050405020304" pitchFamily="18" charset="0"/>
                <a:ea typeface="Calibri" panose="020F0502020204030204" pitchFamily="34" charset="0"/>
              </a:rPr>
              <a:t> </a:t>
            </a:r>
            <a:r>
              <a:rPr lang="en-US" dirty="0" err="1" smtClean="0">
                <a:solidFill>
                  <a:srgbClr val="002060"/>
                </a:solidFill>
                <a:latin typeface="Times New Roman" panose="02020603050405020304" pitchFamily="18" charset="0"/>
                <a:ea typeface="Calibri" panose="020F0502020204030204" pitchFamily="34" charset="0"/>
              </a:rPr>
              <a:t>rộng</a:t>
            </a:r>
            <a:r>
              <a:rPr lang="en-US" dirty="0" smtClean="0">
                <a:solidFill>
                  <a:srgbClr val="002060"/>
                </a:solidFill>
                <a:latin typeface="Times New Roman" panose="02020603050405020304" pitchFamily="18" charset="0"/>
                <a:ea typeface="Calibri" panose="020F0502020204030204" pitchFamily="34" charset="0"/>
              </a:rPr>
              <a:t> </a:t>
            </a:r>
            <a:r>
              <a:rPr lang="en-US" dirty="0" err="1" smtClean="0">
                <a:solidFill>
                  <a:srgbClr val="002060"/>
                </a:solidFill>
                <a:latin typeface="Times New Roman" panose="02020603050405020304" pitchFamily="18" charset="0"/>
                <a:ea typeface="Calibri" panose="020F0502020204030204" pitchFamily="34" charset="0"/>
              </a:rPr>
              <a:t>lớn</a:t>
            </a:r>
            <a:r>
              <a:rPr lang="en-US" dirty="0" smtClean="0">
                <a:solidFill>
                  <a:srgbClr val="002060"/>
                </a:solidFill>
                <a:latin typeface="Times New Roman" panose="02020603050405020304" pitchFamily="18" charset="0"/>
                <a:ea typeface="Calibri" panose="020F0502020204030204" pitchFamily="34" charset="0"/>
              </a:rPr>
              <a:t> </a:t>
            </a:r>
            <a:r>
              <a:rPr lang="en-US" dirty="0" err="1" smtClean="0">
                <a:solidFill>
                  <a:srgbClr val="002060"/>
                </a:solidFill>
                <a:latin typeface="Times New Roman" panose="02020603050405020304" pitchFamily="18" charset="0"/>
                <a:ea typeface="Calibri" panose="020F0502020204030204" pitchFamily="34" charset="0"/>
              </a:rPr>
              <a:t>và</a:t>
            </a:r>
            <a:r>
              <a:rPr lang="en-US" dirty="0" smtClean="0">
                <a:solidFill>
                  <a:srgbClr val="002060"/>
                </a:solidFill>
                <a:latin typeface="Times New Roman" panose="02020603050405020304" pitchFamily="18" charset="0"/>
                <a:ea typeface="Calibri" panose="020F0502020204030204" pitchFamily="34" charset="0"/>
              </a:rPr>
              <a:t> </a:t>
            </a:r>
            <a:r>
              <a:rPr lang="en-US" dirty="0" err="1" smtClean="0">
                <a:solidFill>
                  <a:srgbClr val="002060"/>
                </a:solidFill>
                <a:latin typeface="Times New Roman" panose="02020603050405020304" pitchFamily="18" charset="0"/>
                <a:ea typeface="Calibri" panose="020F0502020204030204" pitchFamily="34" charset="0"/>
              </a:rPr>
              <a:t>đa</a:t>
            </a:r>
            <a:r>
              <a:rPr lang="en-US" dirty="0" smtClean="0">
                <a:solidFill>
                  <a:srgbClr val="002060"/>
                </a:solidFill>
                <a:latin typeface="Times New Roman" panose="02020603050405020304" pitchFamily="18" charset="0"/>
                <a:ea typeface="Calibri" panose="020F0502020204030204" pitchFamily="34" charset="0"/>
              </a:rPr>
              <a:t> </a:t>
            </a:r>
            <a:r>
              <a:rPr lang="en-US" dirty="0" err="1" smtClean="0">
                <a:solidFill>
                  <a:srgbClr val="002060"/>
                </a:solidFill>
                <a:latin typeface="Times New Roman" panose="02020603050405020304" pitchFamily="18" charset="0"/>
                <a:ea typeface="Calibri" panose="020F0502020204030204" pitchFamily="34" charset="0"/>
              </a:rPr>
              <a:t>dạng</a:t>
            </a:r>
            <a:endParaRPr lang="en-US" dirty="0" smtClean="0">
              <a:solidFill>
                <a:srgbClr val="002060"/>
              </a:solidFill>
              <a:latin typeface="Times New Roman" panose="02020603050405020304" pitchFamily="18" charset="0"/>
              <a:ea typeface="Calibri" panose="020F0502020204030204" pitchFamily="34" charset="0"/>
            </a:endParaRPr>
          </a:p>
          <a:p>
            <a:pPr algn="just">
              <a:lnSpc>
                <a:spcPct val="115000"/>
              </a:lnSpc>
            </a:pPr>
            <a:r>
              <a:rPr lang="vi-VN" dirty="0" smtClean="0">
                <a:solidFill>
                  <a:srgbClr val="002060"/>
                </a:solidFill>
                <a:latin typeface="Times New Roman" panose="02020603050405020304" pitchFamily="18" charset="0"/>
                <a:ea typeface="Calibri" panose="020F0502020204030204" pitchFamily="34" charset="0"/>
              </a:rPr>
              <a:t> Học môn Địa lí sẽ giúp các em lần lượt khám phá những điều lí thú trên. </a:t>
            </a:r>
            <a:endParaRPr lang="en-US" dirty="0" smtClean="0">
              <a:solidFill>
                <a:srgbClr val="002060"/>
              </a:solidFill>
              <a:latin typeface="Times New Roman" panose="02020603050405020304" pitchFamily="18" charset="0"/>
              <a:ea typeface="Calibri" panose="020F0502020204030204" pitchFamily="34" charset="0"/>
            </a:endParaRPr>
          </a:p>
          <a:p>
            <a:endParaRPr lang="en-US" dirty="0">
              <a:solidFill>
                <a:srgbClr val="002060"/>
              </a:solidFill>
            </a:endParaRPr>
          </a:p>
        </p:txBody>
      </p:sp>
    </p:spTree>
    <p:extLst>
      <p:ext uri="{BB962C8B-B14F-4D97-AF65-F5344CB8AC3E}">
        <p14:creationId xmlns:p14="http://schemas.microsoft.com/office/powerpoint/2010/main" val="353236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7781</TotalTime>
  <Words>1651</Words>
  <Application>Microsoft Office PowerPoint</Application>
  <PresentationFormat>On-screen Show (4:3)</PresentationFormat>
  <Paragraphs>754</Paragraphs>
  <Slides>19</Slides>
  <Notes>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宋体</vt:lpstr>
      <vt:lpstr>.VnBlack</vt:lpstr>
      <vt:lpstr>Arial</vt:lpstr>
      <vt:lpstr>Calibri</vt:lpstr>
      <vt:lpstr>Courier New</vt:lpstr>
      <vt:lpstr>Segoe UI</vt:lpstr>
      <vt:lpstr>Times New Roman</vt:lpstr>
      <vt:lpstr>汉仪喵魂体W</vt:lpstr>
      <vt:lpstr>Office Theme</vt:lpstr>
      <vt:lpstr>1_Office Theme</vt:lpstr>
      <vt:lpstr>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A-t</dc:creator>
  <cp:lastModifiedBy>ASUS</cp:lastModifiedBy>
  <cp:revision>301</cp:revision>
  <dcterms:created xsi:type="dcterms:W3CDTF">2050-03-08T20:21:22Z</dcterms:created>
  <dcterms:modified xsi:type="dcterms:W3CDTF">2021-09-10T05:29:53Z</dcterms:modified>
</cp:coreProperties>
</file>